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7" r:id="rId2"/>
    <p:sldId id="286" r:id="rId3"/>
    <p:sldId id="287" r:id="rId4"/>
    <p:sldId id="259" r:id="rId5"/>
    <p:sldId id="260" r:id="rId6"/>
    <p:sldId id="261" r:id="rId7"/>
    <p:sldId id="262" r:id="rId8"/>
    <p:sldId id="264" r:id="rId9"/>
    <p:sldId id="266" r:id="rId10"/>
    <p:sldId id="267" r:id="rId11"/>
    <p:sldId id="268" r:id="rId12"/>
    <p:sldId id="288" r:id="rId13"/>
    <p:sldId id="280" r:id="rId14"/>
    <p:sldId id="290" r:id="rId15"/>
    <p:sldId id="289" r:id="rId16"/>
    <p:sldId id="291" r:id="rId17"/>
    <p:sldId id="279" r:id="rId18"/>
    <p:sldId id="270" r:id="rId19"/>
    <p:sldId id="271" r:id="rId20"/>
    <p:sldId id="292" r:id="rId21"/>
    <p:sldId id="293" r:id="rId22"/>
    <p:sldId id="294" r:id="rId23"/>
    <p:sldId id="296" r:id="rId24"/>
    <p:sldId id="273" r:id="rId25"/>
    <p:sldId id="295" r:id="rId26"/>
    <p:sldId id="283" r:id="rId27"/>
    <p:sldId id="274" r:id="rId28"/>
    <p:sldId id="297" r:id="rId29"/>
    <p:sldId id="284" r:id="rId30"/>
    <p:sldId id="275" r:id="rId31"/>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554"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435D76-1E0A-4942-9121-290536B87572}" type="datetimeFigureOut">
              <a:rPr lang="zh-CN" altLang="en-US" smtClean="0"/>
              <a:pPr/>
              <a:t>2019/9/10 Tuesday</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7E4961-B91D-42D1-B9A9-7EE470393436}" type="slidenum">
              <a:rPr lang="zh-CN" altLang="en-US" smtClean="0"/>
              <a:pPr/>
              <a:t>‹#›</a:t>
            </a:fld>
            <a:endParaRPr lang="zh-CN" altLang="en-US"/>
          </a:p>
        </p:txBody>
      </p:sp>
    </p:spTree>
    <p:extLst>
      <p:ext uri="{BB962C8B-B14F-4D97-AF65-F5344CB8AC3E}">
        <p14:creationId xmlns="" xmlns:p14="http://schemas.microsoft.com/office/powerpoint/2010/main" val="3582806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zh-CN" altLang="en-US" dirty="0"/>
          </a:p>
        </p:txBody>
      </p:sp>
      <p:sp>
        <p:nvSpPr>
          <p:cNvPr id="4" name="灯片编号占位符 3"/>
          <p:cNvSpPr>
            <a:spLocks noGrp="1"/>
          </p:cNvSpPr>
          <p:nvPr>
            <p:ph type="sldNum" sz="quarter" idx="10"/>
          </p:nvPr>
        </p:nvSpPr>
        <p:spPr/>
        <p:txBody>
          <a:bodyPr/>
          <a:lstStyle/>
          <a:p>
            <a:fld id="{4E38F04A-84B0-4E5D-A1A7-EE43D6EF2A66}" type="slidenum">
              <a:rPr lang="zh-CN" altLang="en-US" smtClean="0"/>
              <a:pPr/>
              <a:t>1</a:t>
            </a:fld>
            <a:endParaRPr lang="zh-CN" altLang="en-US"/>
          </a:p>
        </p:txBody>
      </p:sp>
    </p:spTree>
    <p:extLst>
      <p:ext uri="{BB962C8B-B14F-4D97-AF65-F5344CB8AC3E}">
        <p14:creationId xmlns="" xmlns:p14="http://schemas.microsoft.com/office/powerpoint/2010/main" val="3644827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标题幻灯片">
    <p:spTree>
      <p:nvGrpSpPr>
        <p:cNvPr id="1" name=""/>
        <p:cNvGrpSpPr/>
        <p:nvPr/>
      </p:nvGrpSpPr>
      <p:grpSpPr>
        <a:xfrm>
          <a:off x="0" y="0"/>
          <a:ext cx="0" cy="0"/>
          <a:chOff x="0" y="0"/>
          <a:chExt cx="0" cy="0"/>
        </a:xfrm>
      </p:grpSpPr>
      <p:sp>
        <p:nvSpPr>
          <p:cNvPr id="14" name="矩形 13"/>
          <p:cNvSpPr/>
          <p:nvPr/>
        </p:nvSpPr>
        <p:spPr>
          <a:xfrm>
            <a:off x="0" y="0"/>
            <a:ext cx="9144000" cy="6858000"/>
          </a:xfrm>
          <a:prstGeom prst="rect">
            <a:avLst/>
          </a:prstGeom>
          <a:solidFill>
            <a:srgbClr val="C3EA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350"/>
          </a:p>
        </p:txBody>
      </p:sp>
      <p:sp>
        <p:nvSpPr>
          <p:cNvPr id="4" name="KSO_FD"/>
          <p:cNvSpPr>
            <a:spLocks noGrp="1"/>
          </p:cNvSpPr>
          <p:nvPr>
            <p:ph type="dt" sz="half" idx="10"/>
          </p:nvPr>
        </p:nvSpPr>
        <p:spPr/>
        <p:txBody>
          <a:bodyPr/>
          <a:lstStyle/>
          <a:p>
            <a:fld id="{8F85450B-FD25-442B-9A23-0E5EE5B192D9}" type="datetimeFigureOut">
              <a:rPr lang="zh-CN" altLang="en-US" smtClean="0"/>
              <a:pPr/>
              <a:t>2019/9/10 Tuesday</a:t>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CD8AC77F-B0F7-4265-920B-2ACB9593C4C9}" type="slidenum">
              <a:rPr lang="zh-CN" altLang="en-US" smtClean="0"/>
              <a:pPr/>
              <a:t>‹#›</a:t>
            </a:fld>
            <a:endParaRPr lang="zh-CN" altLang="en-US"/>
          </a:p>
        </p:txBody>
      </p:sp>
      <p:sp>
        <p:nvSpPr>
          <p:cNvPr id="3" name="KSO_CT2"/>
          <p:cNvSpPr>
            <a:spLocks noGrp="1"/>
          </p:cNvSpPr>
          <p:nvPr>
            <p:ph type="subTitle" idx="1" hasCustomPrompt="1"/>
          </p:nvPr>
        </p:nvSpPr>
        <p:spPr>
          <a:xfrm>
            <a:off x="2390373" y="4697294"/>
            <a:ext cx="2325757" cy="467211"/>
          </a:xfrm>
          <a:prstGeom prst="roundRect">
            <a:avLst>
              <a:gd name="adj" fmla="val 50000"/>
            </a:avLst>
          </a:prstGeom>
          <a:solidFill>
            <a:srgbClr val="92D050"/>
          </a:solidFill>
        </p:spPr>
        <p:txBody>
          <a:bodyPr anchor="ctr">
            <a:noAutofit/>
          </a:bodyPr>
          <a:lstStyle>
            <a:lvl1pPr marL="0" indent="0" algn="ctr">
              <a:buNone/>
              <a:defRPr sz="1400">
                <a:solidFill>
                  <a:schemeClr val="bg1"/>
                </a:solidFill>
                <a:effectLst/>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zh-CN" altLang="en-US" dirty="0" smtClean="0"/>
              <a:t>单击此处添加您的副标题</a:t>
            </a:r>
          </a:p>
        </p:txBody>
      </p:sp>
      <p:sp>
        <p:nvSpPr>
          <p:cNvPr id="7" name="KSO_CT1"/>
          <p:cNvSpPr>
            <a:spLocks noGrp="1"/>
          </p:cNvSpPr>
          <p:nvPr>
            <p:ph type="title" hasCustomPrompt="1"/>
          </p:nvPr>
        </p:nvSpPr>
        <p:spPr>
          <a:xfrm>
            <a:off x="2518915" y="1665894"/>
            <a:ext cx="3946586" cy="1697792"/>
          </a:xfrm>
        </p:spPr>
        <p:txBody>
          <a:bodyPr>
            <a:noAutofit/>
          </a:bodyPr>
          <a:lstStyle>
            <a:lvl1pPr algn="ctr">
              <a:defRPr sz="3200" baseline="0">
                <a:solidFill>
                  <a:schemeClr val="bg1"/>
                </a:solidFill>
                <a:effectLst/>
                <a:latin typeface="+mj-lt"/>
              </a:defRPr>
            </a:lvl1pPr>
          </a:lstStyle>
          <a:p>
            <a:r>
              <a:rPr lang="zh-CN" altLang="en-US" dirty="0" smtClean="0"/>
              <a:t>单击此处</a:t>
            </a:r>
            <a:r>
              <a:rPr lang="en-US" altLang="zh-CN" dirty="0" smtClean="0"/>
              <a:t/>
            </a:r>
            <a:br>
              <a:rPr lang="en-US" altLang="zh-CN" dirty="0" smtClean="0"/>
            </a:br>
            <a:r>
              <a:rPr lang="zh-CN" altLang="en-US" dirty="0" smtClean="0"/>
              <a:t>添加您的标题文字</a:t>
            </a:r>
            <a:endParaRPr lang="zh-CN" altLang="en-US" dirty="0"/>
          </a:p>
        </p:txBody>
      </p:sp>
      <p:sp>
        <p:nvSpPr>
          <p:cNvPr id="11" name="椭圆形标注 10"/>
          <p:cNvSpPr/>
          <p:nvPr/>
        </p:nvSpPr>
        <p:spPr>
          <a:xfrm>
            <a:off x="2205794" y="819511"/>
            <a:ext cx="4567076" cy="3536829"/>
          </a:xfrm>
          <a:custGeom>
            <a:avLst/>
            <a:gdLst>
              <a:gd name="connsiteX0" fmla="*/ 1926833 w 6606208"/>
              <a:gd name="connsiteY0" fmla="*/ 3265004 h 2902226"/>
              <a:gd name="connsiteX1" fmla="*/ 1679857 w 6606208"/>
              <a:gd name="connsiteY1" fmla="*/ 2714911 h 2902226"/>
              <a:gd name="connsiteX2" fmla="*/ 1903766 w 6606208"/>
              <a:gd name="connsiteY2" fmla="*/ 136652 h 2902226"/>
              <a:gd name="connsiteX3" fmla="*/ 4251979 w 6606208"/>
              <a:gd name="connsiteY3" fmla="*/ 61163 h 2902226"/>
              <a:gd name="connsiteX4" fmla="*/ 5544588 w 6606208"/>
              <a:gd name="connsiteY4" fmla="*/ 2516967 h 2902226"/>
              <a:gd name="connsiteX5" fmla="*/ 2875697 w 6606208"/>
              <a:gd name="connsiteY5" fmla="*/ 2890025 h 2902226"/>
              <a:gd name="connsiteX6" fmla="*/ 1926833 w 6606208"/>
              <a:gd name="connsiteY6" fmla="*/ 3265004 h 2902226"/>
              <a:gd name="connsiteX0" fmla="*/ 1926893 w 6607890"/>
              <a:gd name="connsiteY0" fmla="*/ 3265005 h 3265005"/>
              <a:gd name="connsiteX1" fmla="*/ 1679917 w 6607890"/>
              <a:gd name="connsiteY1" fmla="*/ 2714912 h 3265005"/>
              <a:gd name="connsiteX2" fmla="*/ 1903826 w 6607890"/>
              <a:gd name="connsiteY2" fmla="*/ 136653 h 3265005"/>
              <a:gd name="connsiteX3" fmla="*/ 4252039 w 6607890"/>
              <a:gd name="connsiteY3" fmla="*/ 61164 h 3265005"/>
              <a:gd name="connsiteX4" fmla="*/ 5544648 w 6607890"/>
              <a:gd name="connsiteY4" fmla="*/ 2516968 h 3265005"/>
              <a:gd name="connsiteX5" fmla="*/ 2199896 w 6607890"/>
              <a:gd name="connsiteY5" fmla="*/ 2810513 h 3265005"/>
              <a:gd name="connsiteX6" fmla="*/ 1926893 w 6607890"/>
              <a:gd name="connsiteY6" fmla="*/ 3265005 h 3265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07890" h="3265005">
                <a:moveTo>
                  <a:pt x="1926893" y="3265005"/>
                </a:moveTo>
                <a:lnTo>
                  <a:pt x="1679917" y="2714912"/>
                </a:lnTo>
                <a:cubicBezTo>
                  <a:pt x="-659081" y="2135090"/>
                  <a:pt x="-528936" y="636495"/>
                  <a:pt x="1903826" y="136653"/>
                </a:cubicBezTo>
                <a:cubicBezTo>
                  <a:pt x="2638883" y="-14374"/>
                  <a:pt x="3474767" y="-41245"/>
                  <a:pt x="4252039" y="61164"/>
                </a:cubicBezTo>
                <a:cubicBezTo>
                  <a:pt x="6701635" y="383911"/>
                  <a:pt x="7423072" y="1754557"/>
                  <a:pt x="5544648" y="2516968"/>
                </a:cubicBezTo>
                <a:cubicBezTo>
                  <a:pt x="4824990" y="2809061"/>
                  <a:pt x="3171440" y="2866210"/>
                  <a:pt x="2199896" y="2810513"/>
                </a:cubicBezTo>
                <a:lnTo>
                  <a:pt x="1926893" y="3265005"/>
                </a:lnTo>
                <a:close/>
              </a:path>
            </a:pathLst>
          </a:cu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 name="椭圆形标注 11"/>
          <p:cNvSpPr/>
          <p:nvPr/>
        </p:nvSpPr>
        <p:spPr>
          <a:xfrm>
            <a:off x="6071566" y="3590028"/>
            <a:ext cx="1239907" cy="965507"/>
          </a:xfrm>
          <a:prstGeom prst="wedgeEllipseCallou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 name="文本框 1"/>
          <p:cNvSpPr txBox="1"/>
          <p:nvPr/>
        </p:nvSpPr>
        <p:spPr>
          <a:xfrm>
            <a:off x="6277778" y="3865089"/>
            <a:ext cx="990185" cy="692497"/>
          </a:xfrm>
          <a:prstGeom prst="rect">
            <a:avLst/>
          </a:prstGeom>
          <a:noFill/>
        </p:spPr>
        <p:txBody>
          <a:bodyPr wrap="square" rtlCol="0">
            <a:spAutoFit/>
          </a:bodyPr>
          <a:lstStyle/>
          <a:p>
            <a:pPr>
              <a:lnSpc>
                <a:spcPct val="130000"/>
              </a:lnSpc>
            </a:pPr>
            <a:r>
              <a:rPr lang="en-US" altLang="zh-CN" sz="3000" smtClean="0">
                <a:latin typeface="Arial" panose="020B0604020202020204" pitchFamily="34" charset="0"/>
                <a:ea typeface="微软雅黑" panose="020B0503020204020204" pitchFamily="34" charset="-122"/>
              </a:rPr>
              <a:t>``````</a:t>
            </a:r>
            <a:endParaRPr lang="zh-CN" altLang="en-US" sz="3000" dirty="0" smtClean="0">
              <a:latin typeface="Arial" panose="020B0604020202020204" pitchFamily="34" charset="0"/>
              <a:ea typeface="微软雅黑" panose="020B0503020204020204" pitchFamily="34" charset="-122"/>
            </a:endParaRPr>
          </a:p>
        </p:txBody>
      </p:sp>
    </p:spTree>
    <p:extLst>
      <p:ext uri="{BB962C8B-B14F-4D97-AF65-F5344CB8AC3E}">
        <p14:creationId xmlns="" xmlns:p14="http://schemas.microsoft.com/office/powerpoint/2010/main" val="3384943125"/>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1620">
          <p15:clr>
            <a:srgbClr val="FBAE40"/>
          </p15:clr>
        </p15:guide>
        <p15:guide id="2" pos="4967">
          <p15:clr>
            <a:srgbClr val="FBAE40"/>
          </p15:clr>
        </p15:guide>
        <p15:guide id="3" orient="horz" pos="2160">
          <p15:clr>
            <a:srgbClr val="FBAE40"/>
          </p15:clr>
        </p15:guide>
        <p15:guide id="4" pos="6623">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smtClean="0"/>
              <a:t>单击此处编辑母版标题样式</a:t>
            </a:r>
            <a:endParaRPr lang="en-US" dirty="0"/>
          </a:p>
        </p:txBody>
      </p:sp>
      <p:sp>
        <p:nvSpPr>
          <p:cNvPr id="3" name="KSO_BC1"/>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p:txBody>
      </p:sp>
      <p:sp>
        <p:nvSpPr>
          <p:cNvPr id="4" name="KSO_FD"/>
          <p:cNvSpPr>
            <a:spLocks noGrp="1"/>
          </p:cNvSpPr>
          <p:nvPr>
            <p:ph type="dt" sz="half" idx="10"/>
          </p:nvPr>
        </p:nvSpPr>
        <p:spPr/>
        <p:txBody>
          <a:bodyPr/>
          <a:lstStyle/>
          <a:p>
            <a:fld id="{8F85450B-FD25-442B-9A23-0E5EE5B192D9}" type="datetimeFigureOut">
              <a:rPr lang="zh-CN" altLang="en-US" smtClean="0"/>
              <a:pPr/>
              <a:t>2019/9/10 Tuesday</a:t>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CD8AC77F-B0F7-4265-920B-2ACB9593C4C9}" type="slidenum">
              <a:rPr lang="zh-CN" altLang="en-US" smtClean="0"/>
              <a:pPr/>
              <a:t>‹#›</a:t>
            </a:fld>
            <a:endParaRPr lang="zh-CN" altLang="en-US"/>
          </a:p>
        </p:txBody>
      </p:sp>
    </p:spTree>
    <p:extLst>
      <p:ext uri="{BB962C8B-B14F-4D97-AF65-F5344CB8AC3E}">
        <p14:creationId xmlns="" xmlns:p14="http://schemas.microsoft.com/office/powerpoint/2010/main" val="3555311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10;文本">
    <p:spTree>
      <p:nvGrpSpPr>
        <p:cNvPr id="1" name=""/>
        <p:cNvGrpSpPr/>
        <p:nvPr/>
      </p:nvGrpSpPr>
      <p:grpSpPr>
        <a:xfrm>
          <a:off x="0" y="0"/>
          <a:ext cx="0" cy="0"/>
          <a:chOff x="0" y="0"/>
          <a:chExt cx="0" cy="0"/>
        </a:xfrm>
      </p:grpSpPr>
      <p:sp>
        <p:nvSpPr>
          <p:cNvPr id="8" name="矩形 7"/>
          <p:cNvSpPr/>
          <p:nvPr/>
        </p:nvSpPr>
        <p:spPr>
          <a:xfrm>
            <a:off x="0" y="0"/>
            <a:ext cx="9144000" cy="6858000"/>
          </a:xfrm>
          <a:prstGeom prst="rect">
            <a:avLst/>
          </a:prstGeom>
          <a:solidFill>
            <a:srgbClr val="C3EA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 name="KSO_BT1"/>
          <p:cNvSpPr>
            <a:spLocks noGrp="1"/>
          </p:cNvSpPr>
          <p:nvPr>
            <p:ph type="title" orient="vert"/>
          </p:nvPr>
        </p:nvSpPr>
        <p:spPr>
          <a:xfrm>
            <a:off x="7628468" y="365128"/>
            <a:ext cx="886883" cy="5811839"/>
          </a:xfrm>
        </p:spPr>
        <p:txBody>
          <a:bodyPr vert="eaVert"/>
          <a:lstStyle/>
          <a:p>
            <a:r>
              <a:rPr lang="zh-CN" altLang="en-US" smtClean="0"/>
              <a:t>单击此处编辑母版标题样式</a:t>
            </a:r>
            <a:endParaRPr lang="en-US" dirty="0"/>
          </a:p>
        </p:txBody>
      </p:sp>
      <p:sp>
        <p:nvSpPr>
          <p:cNvPr id="3" name="KSO_BC1"/>
          <p:cNvSpPr>
            <a:spLocks noGrp="1"/>
          </p:cNvSpPr>
          <p:nvPr>
            <p:ph type="body" orient="vert" idx="1"/>
          </p:nvPr>
        </p:nvSpPr>
        <p:spPr>
          <a:xfrm>
            <a:off x="1585382" y="365128"/>
            <a:ext cx="5949952" cy="5811839"/>
          </a:xfrm>
        </p:spPr>
        <p:txBody>
          <a:bodyPr vert="eaVert"/>
          <a:lstStyle/>
          <a:p>
            <a:pPr lvl="0"/>
            <a:r>
              <a:rPr lang="zh-CN" altLang="en-US" smtClean="0"/>
              <a:t>单击此处编辑母版文本样式</a:t>
            </a:r>
          </a:p>
          <a:p>
            <a:pPr lvl="1"/>
            <a:r>
              <a:rPr lang="zh-CN" altLang="en-US" smtClean="0"/>
              <a:t>第二级</a:t>
            </a:r>
          </a:p>
        </p:txBody>
      </p:sp>
      <p:sp>
        <p:nvSpPr>
          <p:cNvPr id="4" name="KSO_FD"/>
          <p:cNvSpPr>
            <a:spLocks noGrp="1"/>
          </p:cNvSpPr>
          <p:nvPr>
            <p:ph type="dt" sz="half" idx="10"/>
          </p:nvPr>
        </p:nvSpPr>
        <p:spPr/>
        <p:txBody>
          <a:bodyPr/>
          <a:lstStyle/>
          <a:p>
            <a:fld id="{8F85450B-FD25-442B-9A23-0E5EE5B192D9}" type="datetimeFigureOut">
              <a:rPr lang="zh-CN" altLang="en-US" smtClean="0"/>
              <a:pPr/>
              <a:t>2019/9/10 Tuesday</a:t>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CD8AC77F-B0F7-4265-920B-2ACB9593C4C9}" type="slidenum">
              <a:rPr lang="zh-CN" altLang="en-US" smtClean="0"/>
              <a:pPr/>
              <a:t>‹#›</a:t>
            </a:fld>
            <a:endParaRPr lang="zh-CN" altLang="en-US"/>
          </a:p>
        </p:txBody>
      </p:sp>
    </p:spTree>
    <p:extLst>
      <p:ext uri="{BB962C8B-B14F-4D97-AF65-F5344CB8AC3E}">
        <p14:creationId xmlns="" xmlns:p14="http://schemas.microsoft.com/office/powerpoint/2010/main" val="1829801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smtClean="0"/>
              <a:t>单击此处编辑母版标题样式</a:t>
            </a:r>
            <a:endParaRPr lang="en-US" dirty="0"/>
          </a:p>
        </p:txBody>
      </p:sp>
      <p:sp>
        <p:nvSpPr>
          <p:cNvPr id="3" name="KSO_BC1"/>
          <p:cNvSpPr>
            <a:spLocks noGrp="1"/>
          </p:cNvSpPr>
          <p:nvPr>
            <p:ph idx="1"/>
          </p:nvPr>
        </p:nvSpPr>
        <p:spPr/>
        <p:txBody>
          <a:bodyPr/>
          <a:lstStyle>
            <a:lvl1pPr>
              <a:defRPr>
                <a:solidFill>
                  <a:schemeClr val="accent1">
                    <a:lumMod val="75000"/>
                  </a:schemeClr>
                </a:solidFill>
              </a:defRPr>
            </a:lvl1pPr>
          </a:lstStyle>
          <a:p>
            <a:pPr lvl="0"/>
            <a:r>
              <a:rPr lang="zh-CN" altLang="en-US" smtClean="0"/>
              <a:t>单击此处编辑母版文本样式</a:t>
            </a:r>
          </a:p>
          <a:p>
            <a:pPr lvl="1"/>
            <a:r>
              <a:rPr lang="zh-CN" altLang="en-US" smtClean="0"/>
              <a:t>第二级</a:t>
            </a:r>
          </a:p>
        </p:txBody>
      </p:sp>
      <p:sp>
        <p:nvSpPr>
          <p:cNvPr id="4" name="KSO_FD"/>
          <p:cNvSpPr>
            <a:spLocks noGrp="1"/>
          </p:cNvSpPr>
          <p:nvPr>
            <p:ph type="dt" sz="half" idx="10"/>
          </p:nvPr>
        </p:nvSpPr>
        <p:spPr/>
        <p:txBody>
          <a:bodyPr/>
          <a:lstStyle/>
          <a:p>
            <a:fld id="{8F85450B-FD25-442B-9A23-0E5EE5B192D9}" type="datetimeFigureOut">
              <a:rPr lang="zh-CN" altLang="en-US" smtClean="0"/>
              <a:pPr/>
              <a:t>2019/9/10 Tuesday</a:t>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CD8AC77F-B0F7-4265-920B-2ACB9593C4C9}" type="slidenum">
              <a:rPr lang="zh-CN" altLang="en-US" smtClean="0"/>
              <a:pPr/>
              <a:t>‹#›</a:t>
            </a:fld>
            <a:endParaRPr lang="zh-CN" altLang="en-US"/>
          </a:p>
        </p:txBody>
      </p:sp>
    </p:spTree>
    <p:extLst>
      <p:ext uri="{BB962C8B-B14F-4D97-AF65-F5344CB8AC3E}">
        <p14:creationId xmlns="" xmlns:p14="http://schemas.microsoft.com/office/powerpoint/2010/main" val="1301436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9" name="矩形 8"/>
          <p:cNvSpPr/>
          <p:nvPr/>
        </p:nvSpPr>
        <p:spPr>
          <a:xfrm>
            <a:off x="0" y="0"/>
            <a:ext cx="9144000" cy="6858000"/>
          </a:xfrm>
          <a:prstGeom prst="rect">
            <a:avLst/>
          </a:prstGeom>
          <a:solidFill>
            <a:srgbClr val="C3EA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 name="KSO_ST1"/>
          <p:cNvSpPr>
            <a:spLocks noGrp="1"/>
          </p:cNvSpPr>
          <p:nvPr>
            <p:ph type="title" hasCustomPrompt="1"/>
          </p:nvPr>
        </p:nvSpPr>
        <p:spPr>
          <a:xfrm>
            <a:off x="2166731" y="1606221"/>
            <a:ext cx="4291219" cy="1235075"/>
          </a:xfrm>
        </p:spPr>
        <p:txBody>
          <a:bodyPr anchor="b">
            <a:normAutofit/>
          </a:bodyPr>
          <a:lstStyle>
            <a:lvl1pPr algn="ctr">
              <a:defRPr sz="3000">
                <a:solidFill>
                  <a:schemeClr val="bg1"/>
                </a:solidFill>
                <a:effectLst/>
              </a:defRPr>
            </a:lvl1pPr>
          </a:lstStyle>
          <a:p>
            <a:r>
              <a:rPr lang="zh-CN" altLang="en-US" dirty="0" smtClean="0"/>
              <a:t>此处添加您的标题</a:t>
            </a:r>
            <a:endParaRPr lang="en-US" dirty="0"/>
          </a:p>
        </p:txBody>
      </p:sp>
      <p:sp>
        <p:nvSpPr>
          <p:cNvPr id="3" name="KSO_ST2"/>
          <p:cNvSpPr>
            <a:spLocks noGrp="1"/>
          </p:cNvSpPr>
          <p:nvPr>
            <p:ph type="body" idx="1" hasCustomPrompt="1"/>
          </p:nvPr>
        </p:nvSpPr>
        <p:spPr>
          <a:xfrm>
            <a:off x="2166733" y="2898444"/>
            <a:ext cx="4291217" cy="468000"/>
          </a:xfrm>
          <a:prstGeom prst="rect">
            <a:avLst/>
          </a:prstGeom>
          <a:noFill/>
        </p:spPr>
        <p:txBody>
          <a:bodyPr anchor="ctr">
            <a:normAutofit/>
          </a:bodyPr>
          <a:lstStyle>
            <a:lvl1pPr marL="0" indent="0" algn="ctr">
              <a:buNone/>
              <a:defRPr sz="1350">
                <a:solidFill>
                  <a:schemeClr val="bg1"/>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r>
              <a:rPr lang="zh-CN" altLang="en-US" dirty="0" smtClean="0"/>
              <a:t>单击此处添加您的副标题</a:t>
            </a:r>
            <a:endParaRPr lang="en-US" altLang="zh-CN" dirty="0"/>
          </a:p>
        </p:txBody>
      </p:sp>
      <p:sp>
        <p:nvSpPr>
          <p:cNvPr id="4" name="KSO_FD"/>
          <p:cNvSpPr>
            <a:spLocks noGrp="1"/>
          </p:cNvSpPr>
          <p:nvPr>
            <p:ph type="dt" sz="half" idx="10"/>
          </p:nvPr>
        </p:nvSpPr>
        <p:spPr/>
        <p:txBody>
          <a:bodyPr/>
          <a:lstStyle/>
          <a:p>
            <a:fld id="{8F85450B-FD25-442B-9A23-0E5EE5B192D9}" type="datetimeFigureOut">
              <a:rPr lang="zh-CN" altLang="en-US" smtClean="0"/>
              <a:pPr/>
              <a:t>2019/9/10 Tuesday</a:t>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CD8AC77F-B0F7-4265-920B-2ACB9593C4C9}" type="slidenum">
              <a:rPr lang="zh-CN" altLang="en-US" smtClean="0"/>
              <a:pPr/>
              <a:t>‹#›</a:t>
            </a:fld>
            <a:endParaRPr lang="zh-CN" altLang="en-US"/>
          </a:p>
        </p:txBody>
      </p:sp>
      <p:sp>
        <p:nvSpPr>
          <p:cNvPr id="8" name="椭圆形标注 10"/>
          <p:cNvSpPr/>
          <p:nvPr/>
        </p:nvSpPr>
        <p:spPr>
          <a:xfrm>
            <a:off x="1890874" y="1205947"/>
            <a:ext cx="4955918" cy="3265005"/>
          </a:xfrm>
          <a:custGeom>
            <a:avLst/>
            <a:gdLst>
              <a:gd name="connsiteX0" fmla="*/ 1926833 w 6606208"/>
              <a:gd name="connsiteY0" fmla="*/ 3265004 h 2902226"/>
              <a:gd name="connsiteX1" fmla="*/ 1679857 w 6606208"/>
              <a:gd name="connsiteY1" fmla="*/ 2714911 h 2902226"/>
              <a:gd name="connsiteX2" fmla="*/ 1903766 w 6606208"/>
              <a:gd name="connsiteY2" fmla="*/ 136652 h 2902226"/>
              <a:gd name="connsiteX3" fmla="*/ 4251979 w 6606208"/>
              <a:gd name="connsiteY3" fmla="*/ 61163 h 2902226"/>
              <a:gd name="connsiteX4" fmla="*/ 5544588 w 6606208"/>
              <a:gd name="connsiteY4" fmla="*/ 2516967 h 2902226"/>
              <a:gd name="connsiteX5" fmla="*/ 2875697 w 6606208"/>
              <a:gd name="connsiteY5" fmla="*/ 2890025 h 2902226"/>
              <a:gd name="connsiteX6" fmla="*/ 1926833 w 6606208"/>
              <a:gd name="connsiteY6" fmla="*/ 3265004 h 2902226"/>
              <a:gd name="connsiteX0" fmla="*/ 1926893 w 6607890"/>
              <a:gd name="connsiteY0" fmla="*/ 3265005 h 3265005"/>
              <a:gd name="connsiteX1" fmla="*/ 1679917 w 6607890"/>
              <a:gd name="connsiteY1" fmla="*/ 2714912 h 3265005"/>
              <a:gd name="connsiteX2" fmla="*/ 1903826 w 6607890"/>
              <a:gd name="connsiteY2" fmla="*/ 136653 h 3265005"/>
              <a:gd name="connsiteX3" fmla="*/ 4252039 w 6607890"/>
              <a:gd name="connsiteY3" fmla="*/ 61164 h 3265005"/>
              <a:gd name="connsiteX4" fmla="*/ 5544648 w 6607890"/>
              <a:gd name="connsiteY4" fmla="*/ 2516968 h 3265005"/>
              <a:gd name="connsiteX5" fmla="*/ 2199896 w 6607890"/>
              <a:gd name="connsiteY5" fmla="*/ 2810513 h 3265005"/>
              <a:gd name="connsiteX6" fmla="*/ 1926893 w 6607890"/>
              <a:gd name="connsiteY6" fmla="*/ 3265005 h 3265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07890" h="3265005">
                <a:moveTo>
                  <a:pt x="1926893" y="3265005"/>
                </a:moveTo>
                <a:lnTo>
                  <a:pt x="1679917" y="2714912"/>
                </a:lnTo>
                <a:cubicBezTo>
                  <a:pt x="-659081" y="2135090"/>
                  <a:pt x="-528936" y="636495"/>
                  <a:pt x="1903826" y="136653"/>
                </a:cubicBezTo>
                <a:cubicBezTo>
                  <a:pt x="2638883" y="-14374"/>
                  <a:pt x="3474767" y="-41245"/>
                  <a:pt x="4252039" y="61164"/>
                </a:cubicBezTo>
                <a:cubicBezTo>
                  <a:pt x="6701635" y="383911"/>
                  <a:pt x="7423072" y="1754557"/>
                  <a:pt x="5544648" y="2516968"/>
                </a:cubicBezTo>
                <a:cubicBezTo>
                  <a:pt x="4824990" y="2809061"/>
                  <a:pt x="3171440" y="2866210"/>
                  <a:pt x="2199896" y="2810513"/>
                </a:cubicBezTo>
                <a:lnTo>
                  <a:pt x="1926893" y="3265005"/>
                </a:lnTo>
                <a:close/>
              </a:path>
            </a:pathLst>
          </a:cu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extLst>
      <p:ext uri="{BB962C8B-B14F-4D97-AF65-F5344CB8AC3E}">
        <p14:creationId xmlns="" xmlns:p14="http://schemas.microsoft.com/office/powerpoint/2010/main" val="1203507365"/>
      </p:ext>
    </p:extLst>
  </p:cSld>
  <p:clrMapOvr>
    <a:masterClrMapping/>
  </p:clrMapOvr>
  <p:extLst mod="1">
    <p:ext uri="{DCECCB84-F9BA-43D5-87BE-67443E8EF086}">
      <p15:sldGuideLst xmlns:p15="http://schemas.microsoft.com/office/powerpoint/2012/main" xmlns=""/>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smtClean="0"/>
              <a:t>单击此处编辑母版标题样式</a:t>
            </a:r>
            <a:endParaRPr lang="en-US" dirty="0"/>
          </a:p>
        </p:txBody>
      </p:sp>
      <p:sp>
        <p:nvSpPr>
          <p:cNvPr id="3" name="KSO_BC1"/>
          <p:cNvSpPr>
            <a:spLocks noGrp="1"/>
          </p:cNvSpPr>
          <p:nvPr>
            <p:ph sz="half" idx="1"/>
          </p:nvPr>
        </p:nvSpPr>
        <p:spPr>
          <a:xfrm>
            <a:off x="628650" y="1423991"/>
            <a:ext cx="3810000" cy="4932363"/>
          </a:xfrm>
        </p:spPr>
        <p:txBody>
          <a:bodyPr/>
          <a:lstStyle/>
          <a:p>
            <a:pPr lvl="0"/>
            <a:r>
              <a:rPr lang="zh-CN" altLang="en-US" smtClean="0"/>
              <a:t>单击此处编辑母版文本样式</a:t>
            </a:r>
          </a:p>
          <a:p>
            <a:pPr lvl="1"/>
            <a:r>
              <a:rPr lang="zh-CN" altLang="en-US" smtClean="0"/>
              <a:t>第二级</a:t>
            </a:r>
          </a:p>
        </p:txBody>
      </p:sp>
      <p:sp>
        <p:nvSpPr>
          <p:cNvPr id="4" name="KSO_BC2"/>
          <p:cNvSpPr>
            <a:spLocks noGrp="1"/>
          </p:cNvSpPr>
          <p:nvPr>
            <p:ph sz="half" idx="2"/>
          </p:nvPr>
        </p:nvSpPr>
        <p:spPr>
          <a:xfrm>
            <a:off x="4468284" y="1423991"/>
            <a:ext cx="3820587" cy="4932363"/>
          </a:xfrm>
        </p:spPr>
        <p:txBody>
          <a:bodyPr/>
          <a:lstStyle/>
          <a:p>
            <a:pPr lvl="0"/>
            <a:r>
              <a:rPr lang="zh-CN" altLang="en-US" smtClean="0"/>
              <a:t>单击此处编辑母版文本样式</a:t>
            </a:r>
          </a:p>
          <a:p>
            <a:pPr lvl="1"/>
            <a:r>
              <a:rPr lang="zh-CN" altLang="en-US" smtClean="0"/>
              <a:t>第二级</a:t>
            </a:r>
          </a:p>
        </p:txBody>
      </p:sp>
      <p:sp>
        <p:nvSpPr>
          <p:cNvPr id="5" name="KSO_FD"/>
          <p:cNvSpPr>
            <a:spLocks noGrp="1"/>
          </p:cNvSpPr>
          <p:nvPr>
            <p:ph type="dt" sz="half" idx="10"/>
          </p:nvPr>
        </p:nvSpPr>
        <p:spPr/>
        <p:txBody>
          <a:bodyPr/>
          <a:lstStyle/>
          <a:p>
            <a:fld id="{8F85450B-FD25-442B-9A23-0E5EE5B192D9}" type="datetimeFigureOut">
              <a:rPr lang="zh-CN" altLang="en-US" smtClean="0"/>
              <a:pPr/>
              <a:t>2019/9/10 Tuesday</a:t>
            </a:fld>
            <a:endParaRPr lang="zh-CN" altLang="en-US"/>
          </a:p>
        </p:txBody>
      </p:sp>
      <p:sp>
        <p:nvSpPr>
          <p:cNvPr id="6" name="KSO_FT"/>
          <p:cNvSpPr>
            <a:spLocks noGrp="1"/>
          </p:cNvSpPr>
          <p:nvPr>
            <p:ph type="ftr" sz="quarter" idx="11"/>
          </p:nvPr>
        </p:nvSpPr>
        <p:spPr/>
        <p:txBody>
          <a:bodyPr/>
          <a:lstStyle/>
          <a:p>
            <a:endParaRPr lang="zh-CN" altLang="en-US"/>
          </a:p>
        </p:txBody>
      </p:sp>
      <p:sp>
        <p:nvSpPr>
          <p:cNvPr id="7" name="KSO_FN"/>
          <p:cNvSpPr>
            <a:spLocks noGrp="1"/>
          </p:cNvSpPr>
          <p:nvPr>
            <p:ph type="sldNum" sz="quarter" idx="12"/>
          </p:nvPr>
        </p:nvSpPr>
        <p:spPr/>
        <p:txBody>
          <a:bodyPr/>
          <a:lstStyle/>
          <a:p>
            <a:fld id="{CD8AC77F-B0F7-4265-920B-2ACB9593C4C9}" type="slidenum">
              <a:rPr lang="zh-CN" altLang="en-US" smtClean="0"/>
              <a:pPr/>
              <a:t>‹#›</a:t>
            </a:fld>
            <a:endParaRPr lang="zh-CN" altLang="en-US"/>
          </a:p>
        </p:txBody>
      </p:sp>
    </p:spTree>
    <p:extLst>
      <p:ext uri="{BB962C8B-B14F-4D97-AF65-F5344CB8AC3E}">
        <p14:creationId xmlns="" xmlns:p14="http://schemas.microsoft.com/office/powerpoint/2010/main" val="1106529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1727199" y="118532"/>
            <a:ext cx="6984076" cy="71702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24577" y="1376363"/>
            <a:ext cx="3868340" cy="823912"/>
          </a:xfrm>
        </p:spPr>
        <p:txBody>
          <a:bodyPr anchor="b">
            <a:normAutofit/>
          </a:bodyPr>
          <a:lstStyle>
            <a:lvl1pPr marL="0" indent="0">
              <a:buNone/>
              <a:defRPr sz="1013"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zh-CN" altLang="en-US" smtClean="0"/>
              <a:t>单击此处编辑母版文本样式</a:t>
            </a:r>
          </a:p>
        </p:txBody>
      </p:sp>
      <p:sp>
        <p:nvSpPr>
          <p:cNvPr id="4" name="KSO_BC1"/>
          <p:cNvSpPr>
            <a:spLocks noGrp="1"/>
          </p:cNvSpPr>
          <p:nvPr>
            <p:ph sz="half" idx="2"/>
          </p:nvPr>
        </p:nvSpPr>
        <p:spPr>
          <a:xfrm>
            <a:off x="824577" y="2200275"/>
            <a:ext cx="3868340" cy="3684588"/>
          </a:xfrm>
        </p:spPr>
        <p:txBody>
          <a:bodyPr/>
          <a:lstStyle/>
          <a:p>
            <a:pPr lvl="0"/>
            <a:r>
              <a:rPr lang="zh-CN" altLang="en-US" smtClean="0"/>
              <a:t>单击此处编辑母版文本样式</a:t>
            </a:r>
          </a:p>
          <a:p>
            <a:pPr lvl="1"/>
            <a:r>
              <a:rPr lang="zh-CN" altLang="en-US" smtClean="0"/>
              <a:t>第二级</a:t>
            </a:r>
          </a:p>
        </p:txBody>
      </p:sp>
      <p:sp>
        <p:nvSpPr>
          <p:cNvPr id="5" name="Text Placeholder 4"/>
          <p:cNvSpPr>
            <a:spLocks noGrp="1"/>
          </p:cNvSpPr>
          <p:nvPr>
            <p:ph type="body" sz="quarter" idx="3"/>
          </p:nvPr>
        </p:nvSpPr>
        <p:spPr>
          <a:xfrm>
            <a:off x="4823887" y="1376363"/>
            <a:ext cx="3887391" cy="823912"/>
          </a:xfrm>
        </p:spPr>
        <p:txBody>
          <a:bodyPr anchor="b">
            <a:normAutofit/>
          </a:bodyPr>
          <a:lstStyle>
            <a:lvl1pPr marL="0" indent="0">
              <a:buNone/>
              <a:defRPr sz="1013"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zh-CN" altLang="en-US" smtClean="0"/>
              <a:t>单击此处编辑母版文本样式</a:t>
            </a:r>
          </a:p>
        </p:txBody>
      </p:sp>
      <p:sp>
        <p:nvSpPr>
          <p:cNvPr id="6" name="KSO_BC2"/>
          <p:cNvSpPr>
            <a:spLocks noGrp="1"/>
          </p:cNvSpPr>
          <p:nvPr>
            <p:ph sz="quarter" idx="4"/>
          </p:nvPr>
        </p:nvSpPr>
        <p:spPr>
          <a:xfrm>
            <a:off x="4823887" y="2200275"/>
            <a:ext cx="3887391" cy="3684588"/>
          </a:xfrm>
        </p:spPr>
        <p:txBody>
          <a:bodyPr/>
          <a:lstStyle/>
          <a:p>
            <a:pPr lvl="0"/>
            <a:r>
              <a:rPr lang="zh-CN" altLang="en-US" smtClean="0"/>
              <a:t>单击此处编辑母版文本样式</a:t>
            </a:r>
          </a:p>
          <a:p>
            <a:pPr lvl="1"/>
            <a:r>
              <a:rPr lang="zh-CN" altLang="en-US" smtClean="0"/>
              <a:t>第二级</a:t>
            </a:r>
          </a:p>
        </p:txBody>
      </p:sp>
      <p:sp>
        <p:nvSpPr>
          <p:cNvPr id="7" name="KSO_FD"/>
          <p:cNvSpPr>
            <a:spLocks noGrp="1"/>
          </p:cNvSpPr>
          <p:nvPr>
            <p:ph type="dt" sz="half" idx="10"/>
          </p:nvPr>
        </p:nvSpPr>
        <p:spPr/>
        <p:txBody>
          <a:bodyPr/>
          <a:lstStyle/>
          <a:p>
            <a:fld id="{8F85450B-FD25-442B-9A23-0E5EE5B192D9}" type="datetimeFigureOut">
              <a:rPr lang="zh-CN" altLang="en-US" smtClean="0"/>
              <a:pPr/>
              <a:t>2019/9/10 Tuesday</a:t>
            </a:fld>
            <a:endParaRPr lang="zh-CN" altLang="en-US"/>
          </a:p>
        </p:txBody>
      </p:sp>
      <p:sp>
        <p:nvSpPr>
          <p:cNvPr id="8" name="KSO_FT"/>
          <p:cNvSpPr>
            <a:spLocks noGrp="1"/>
          </p:cNvSpPr>
          <p:nvPr>
            <p:ph type="ftr" sz="quarter" idx="11"/>
          </p:nvPr>
        </p:nvSpPr>
        <p:spPr/>
        <p:txBody>
          <a:bodyPr/>
          <a:lstStyle/>
          <a:p>
            <a:endParaRPr lang="zh-CN" altLang="en-US"/>
          </a:p>
        </p:txBody>
      </p:sp>
      <p:sp>
        <p:nvSpPr>
          <p:cNvPr id="9" name="KSO_FN"/>
          <p:cNvSpPr>
            <a:spLocks noGrp="1"/>
          </p:cNvSpPr>
          <p:nvPr>
            <p:ph type="sldNum" sz="quarter" idx="12"/>
          </p:nvPr>
        </p:nvSpPr>
        <p:spPr/>
        <p:txBody>
          <a:bodyPr/>
          <a:lstStyle/>
          <a:p>
            <a:fld id="{CD8AC77F-B0F7-4265-920B-2ACB9593C4C9}" type="slidenum">
              <a:rPr lang="zh-CN" altLang="en-US" smtClean="0"/>
              <a:pPr/>
              <a:t>‹#›</a:t>
            </a:fld>
            <a:endParaRPr lang="zh-CN" altLang="en-US"/>
          </a:p>
        </p:txBody>
      </p:sp>
    </p:spTree>
    <p:extLst>
      <p:ext uri="{BB962C8B-B14F-4D97-AF65-F5344CB8AC3E}">
        <p14:creationId xmlns="" xmlns:p14="http://schemas.microsoft.com/office/powerpoint/2010/main" val="34346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smtClean="0"/>
              <a:t>单击此处编辑母版标题样式</a:t>
            </a:r>
            <a:endParaRPr lang="en-US" dirty="0"/>
          </a:p>
        </p:txBody>
      </p:sp>
      <p:sp>
        <p:nvSpPr>
          <p:cNvPr id="3" name="KSO_FD"/>
          <p:cNvSpPr>
            <a:spLocks noGrp="1"/>
          </p:cNvSpPr>
          <p:nvPr>
            <p:ph type="dt" sz="half" idx="10"/>
          </p:nvPr>
        </p:nvSpPr>
        <p:spPr/>
        <p:txBody>
          <a:bodyPr/>
          <a:lstStyle/>
          <a:p>
            <a:fld id="{8F85450B-FD25-442B-9A23-0E5EE5B192D9}" type="datetimeFigureOut">
              <a:rPr lang="zh-CN" altLang="en-US" smtClean="0"/>
              <a:pPr/>
              <a:t>2019/9/10 Tuesday</a:t>
            </a:fld>
            <a:endParaRPr lang="zh-CN" altLang="en-US"/>
          </a:p>
        </p:txBody>
      </p:sp>
      <p:sp>
        <p:nvSpPr>
          <p:cNvPr id="4" name="KSO_FT"/>
          <p:cNvSpPr>
            <a:spLocks noGrp="1"/>
          </p:cNvSpPr>
          <p:nvPr>
            <p:ph type="ftr" sz="quarter" idx="11"/>
          </p:nvPr>
        </p:nvSpPr>
        <p:spPr/>
        <p:txBody>
          <a:bodyPr/>
          <a:lstStyle/>
          <a:p>
            <a:endParaRPr lang="zh-CN" altLang="en-US"/>
          </a:p>
        </p:txBody>
      </p:sp>
      <p:sp>
        <p:nvSpPr>
          <p:cNvPr id="5" name="KSO_FN"/>
          <p:cNvSpPr>
            <a:spLocks noGrp="1"/>
          </p:cNvSpPr>
          <p:nvPr>
            <p:ph type="sldNum" sz="quarter" idx="12"/>
          </p:nvPr>
        </p:nvSpPr>
        <p:spPr/>
        <p:txBody>
          <a:bodyPr/>
          <a:lstStyle/>
          <a:p>
            <a:fld id="{CD8AC77F-B0F7-4265-920B-2ACB9593C4C9}" type="slidenum">
              <a:rPr lang="zh-CN" altLang="en-US" smtClean="0"/>
              <a:pPr/>
              <a:t>‹#›</a:t>
            </a:fld>
            <a:endParaRPr lang="zh-CN" altLang="en-US"/>
          </a:p>
        </p:txBody>
      </p:sp>
    </p:spTree>
    <p:extLst>
      <p:ext uri="{BB962C8B-B14F-4D97-AF65-F5344CB8AC3E}">
        <p14:creationId xmlns="" xmlns:p14="http://schemas.microsoft.com/office/powerpoint/2010/main" val="2694191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6" name="矩形 5"/>
          <p:cNvSpPr/>
          <p:nvPr/>
        </p:nvSpPr>
        <p:spPr>
          <a:xfrm>
            <a:off x="0" y="0"/>
            <a:ext cx="9144000" cy="6858000"/>
          </a:xfrm>
          <a:prstGeom prst="rect">
            <a:avLst/>
          </a:prstGeom>
          <a:solidFill>
            <a:srgbClr val="C3EA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 name="KSO_FD"/>
          <p:cNvSpPr>
            <a:spLocks noGrp="1"/>
          </p:cNvSpPr>
          <p:nvPr>
            <p:ph type="dt" sz="half" idx="10"/>
          </p:nvPr>
        </p:nvSpPr>
        <p:spPr/>
        <p:txBody>
          <a:bodyPr/>
          <a:lstStyle/>
          <a:p>
            <a:fld id="{8F85450B-FD25-442B-9A23-0E5EE5B192D9}" type="datetimeFigureOut">
              <a:rPr lang="zh-CN" altLang="en-US" smtClean="0"/>
              <a:pPr/>
              <a:t>2019/9/10 Tuesday</a:t>
            </a:fld>
            <a:endParaRPr lang="zh-CN" altLang="en-US"/>
          </a:p>
        </p:txBody>
      </p:sp>
      <p:sp>
        <p:nvSpPr>
          <p:cNvPr id="3" name="KSO_FT"/>
          <p:cNvSpPr>
            <a:spLocks noGrp="1"/>
          </p:cNvSpPr>
          <p:nvPr>
            <p:ph type="ftr" sz="quarter" idx="11"/>
          </p:nvPr>
        </p:nvSpPr>
        <p:spPr/>
        <p:txBody>
          <a:bodyPr/>
          <a:lstStyle/>
          <a:p>
            <a:endParaRPr lang="zh-CN" altLang="en-US"/>
          </a:p>
        </p:txBody>
      </p:sp>
      <p:sp>
        <p:nvSpPr>
          <p:cNvPr id="4" name="KSO_FN"/>
          <p:cNvSpPr>
            <a:spLocks noGrp="1"/>
          </p:cNvSpPr>
          <p:nvPr>
            <p:ph type="sldNum" sz="quarter" idx="12"/>
          </p:nvPr>
        </p:nvSpPr>
        <p:spPr/>
        <p:txBody>
          <a:bodyPr/>
          <a:lstStyle/>
          <a:p>
            <a:fld id="{CD8AC77F-B0F7-4265-920B-2ACB9593C4C9}" type="slidenum">
              <a:rPr lang="zh-CN" altLang="en-US" smtClean="0"/>
              <a:pPr/>
              <a:t>‹#›</a:t>
            </a:fld>
            <a:endParaRPr lang="zh-CN" altLang="en-US"/>
          </a:p>
        </p:txBody>
      </p:sp>
    </p:spTree>
    <p:extLst>
      <p:ext uri="{BB962C8B-B14F-4D97-AF65-F5344CB8AC3E}">
        <p14:creationId xmlns="" xmlns:p14="http://schemas.microsoft.com/office/powerpoint/2010/main" val="3369300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9" name="矩形 8"/>
          <p:cNvSpPr/>
          <p:nvPr/>
        </p:nvSpPr>
        <p:spPr>
          <a:xfrm>
            <a:off x="0" y="0"/>
            <a:ext cx="9144000" cy="6858000"/>
          </a:xfrm>
          <a:prstGeom prst="rect">
            <a:avLst/>
          </a:prstGeom>
          <a:solidFill>
            <a:srgbClr val="C3EA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 name="KSO_BT1"/>
          <p:cNvSpPr>
            <a:spLocks noGrp="1"/>
          </p:cNvSpPr>
          <p:nvPr>
            <p:ph type="title"/>
          </p:nvPr>
        </p:nvSpPr>
        <p:spPr>
          <a:xfrm>
            <a:off x="858443" y="533403"/>
            <a:ext cx="2949178" cy="1600200"/>
          </a:xfrm>
        </p:spPr>
        <p:txBody>
          <a:bodyPr anchor="b"/>
          <a:lstStyle>
            <a:lvl1pPr>
              <a:defRPr sz="1800"/>
            </a:lvl1pPr>
          </a:lstStyle>
          <a:p>
            <a:r>
              <a:rPr lang="zh-CN" altLang="en-US" smtClean="0"/>
              <a:t>单击此处编辑母版标题样式</a:t>
            </a:r>
            <a:endParaRPr lang="en-US" dirty="0"/>
          </a:p>
        </p:txBody>
      </p:sp>
      <p:sp>
        <p:nvSpPr>
          <p:cNvPr id="3" name="KSO_BC1"/>
          <p:cNvSpPr>
            <a:spLocks noGrp="1"/>
          </p:cNvSpPr>
          <p:nvPr>
            <p:ph idx="1"/>
          </p:nvPr>
        </p:nvSpPr>
        <p:spPr>
          <a:xfrm>
            <a:off x="4115992" y="1063631"/>
            <a:ext cx="4629150" cy="4873625"/>
          </a:xfrm>
        </p:spPr>
        <p:txBody>
          <a:bodyPr>
            <a:normAutofit/>
          </a:bodyPr>
          <a:lstStyle>
            <a:lvl1pPr>
              <a:defRPr sz="1125"/>
            </a:lvl1pPr>
            <a:lvl2pPr>
              <a:defRPr sz="1013"/>
            </a:lvl2pPr>
            <a:lvl3pPr>
              <a:defRPr sz="900"/>
            </a:lvl3pPr>
            <a:lvl4pPr>
              <a:defRPr sz="788"/>
            </a:lvl4pPr>
            <a:lvl5pPr>
              <a:defRPr sz="788"/>
            </a:lvl5pPr>
            <a:lvl6pPr>
              <a:defRPr sz="1125"/>
            </a:lvl6pPr>
            <a:lvl7pPr>
              <a:defRPr sz="1125"/>
            </a:lvl7pPr>
            <a:lvl8pPr>
              <a:defRPr sz="1125"/>
            </a:lvl8pPr>
            <a:lvl9pPr>
              <a:defRPr sz="1125"/>
            </a:lvl9pPr>
          </a:lstStyle>
          <a:p>
            <a:pPr lvl="0"/>
            <a:r>
              <a:rPr lang="zh-CN" altLang="en-US" smtClean="0"/>
              <a:t>单击此处编辑母版文本样式</a:t>
            </a:r>
          </a:p>
          <a:p>
            <a:pPr lvl="1"/>
            <a:r>
              <a:rPr lang="zh-CN" altLang="en-US" smtClean="0"/>
              <a:t>第二级</a:t>
            </a:r>
          </a:p>
        </p:txBody>
      </p:sp>
      <p:sp>
        <p:nvSpPr>
          <p:cNvPr id="4" name="KSO_BC2"/>
          <p:cNvSpPr>
            <a:spLocks noGrp="1"/>
          </p:cNvSpPr>
          <p:nvPr>
            <p:ph type="body" sz="half" idx="2"/>
          </p:nvPr>
        </p:nvSpPr>
        <p:spPr>
          <a:xfrm>
            <a:off x="858443" y="2133603"/>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zh-CN" altLang="en-US" smtClean="0"/>
              <a:t>单击此处编辑母版文本样式</a:t>
            </a:r>
          </a:p>
        </p:txBody>
      </p:sp>
      <p:sp>
        <p:nvSpPr>
          <p:cNvPr id="5" name="KSO_FD"/>
          <p:cNvSpPr>
            <a:spLocks noGrp="1"/>
          </p:cNvSpPr>
          <p:nvPr>
            <p:ph type="dt" sz="half" idx="10"/>
          </p:nvPr>
        </p:nvSpPr>
        <p:spPr/>
        <p:txBody>
          <a:bodyPr/>
          <a:lstStyle/>
          <a:p>
            <a:fld id="{8F85450B-FD25-442B-9A23-0E5EE5B192D9}" type="datetimeFigureOut">
              <a:rPr lang="zh-CN" altLang="en-US" smtClean="0"/>
              <a:pPr/>
              <a:t>2019/9/10 Tuesday</a:t>
            </a:fld>
            <a:endParaRPr lang="zh-CN" altLang="en-US"/>
          </a:p>
        </p:txBody>
      </p:sp>
      <p:sp>
        <p:nvSpPr>
          <p:cNvPr id="6" name="KSO_FT"/>
          <p:cNvSpPr>
            <a:spLocks noGrp="1"/>
          </p:cNvSpPr>
          <p:nvPr>
            <p:ph type="ftr" sz="quarter" idx="11"/>
          </p:nvPr>
        </p:nvSpPr>
        <p:spPr/>
        <p:txBody>
          <a:bodyPr/>
          <a:lstStyle/>
          <a:p>
            <a:endParaRPr lang="zh-CN" altLang="en-US"/>
          </a:p>
        </p:txBody>
      </p:sp>
      <p:sp>
        <p:nvSpPr>
          <p:cNvPr id="7" name="KSO_FN"/>
          <p:cNvSpPr>
            <a:spLocks noGrp="1"/>
          </p:cNvSpPr>
          <p:nvPr>
            <p:ph type="sldNum" sz="quarter" idx="12"/>
          </p:nvPr>
        </p:nvSpPr>
        <p:spPr/>
        <p:txBody>
          <a:bodyPr/>
          <a:lstStyle/>
          <a:p>
            <a:fld id="{CD8AC77F-B0F7-4265-920B-2ACB9593C4C9}" type="slidenum">
              <a:rPr lang="zh-CN" altLang="en-US" smtClean="0"/>
              <a:pPr/>
              <a:t>‹#›</a:t>
            </a:fld>
            <a:endParaRPr lang="zh-CN" altLang="en-US"/>
          </a:p>
        </p:txBody>
      </p:sp>
    </p:spTree>
    <p:extLst>
      <p:ext uri="{BB962C8B-B14F-4D97-AF65-F5344CB8AC3E}">
        <p14:creationId xmlns="" xmlns:p14="http://schemas.microsoft.com/office/powerpoint/2010/main" val="3274766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9" name="矩形 8"/>
          <p:cNvSpPr/>
          <p:nvPr/>
        </p:nvSpPr>
        <p:spPr>
          <a:xfrm>
            <a:off x="0" y="0"/>
            <a:ext cx="9144000" cy="6858000"/>
          </a:xfrm>
          <a:prstGeom prst="rect">
            <a:avLst/>
          </a:prstGeom>
          <a:solidFill>
            <a:srgbClr val="C3EA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 name="KSO_BT1"/>
          <p:cNvSpPr>
            <a:spLocks noGrp="1"/>
          </p:cNvSpPr>
          <p:nvPr>
            <p:ph type="title"/>
          </p:nvPr>
        </p:nvSpPr>
        <p:spPr>
          <a:xfrm>
            <a:off x="934644" y="457200"/>
            <a:ext cx="2949178" cy="1600200"/>
          </a:xfrm>
        </p:spPr>
        <p:txBody>
          <a:bodyPr anchor="b"/>
          <a:lstStyle>
            <a:lvl1pPr>
              <a:defRPr sz="1800"/>
            </a:lvl1pPr>
          </a:lstStyle>
          <a:p>
            <a:r>
              <a:rPr lang="zh-CN" altLang="en-US" smtClean="0"/>
              <a:t>单击此处编辑母版标题样式</a:t>
            </a:r>
            <a:endParaRPr lang="en-US" dirty="0"/>
          </a:p>
        </p:txBody>
      </p:sp>
      <p:sp>
        <p:nvSpPr>
          <p:cNvPr id="3" name="KSO_BC1"/>
          <p:cNvSpPr>
            <a:spLocks noGrp="1" noChangeAspect="1"/>
          </p:cNvSpPr>
          <p:nvPr>
            <p:ph type="pic" idx="1"/>
          </p:nvPr>
        </p:nvSpPr>
        <p:spPr>
          <a:xfrm>
            <a:off x="4082125" y="987430"/>
            <a:ext cx="4629150" cy="4873625"/>
          </a:xfrm>
        </p:spPr>
        <p:txBody>
          <a:bodyPr anchor="t"/>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zh-CN" altLang="en-US" smtClean="0"/>
              <a:t>单击图标添加图片</a:t>
            </a:r>
            <a:endParaRPr lang="en-US" dirty="0"/>
          </a:p>
        </p:txBody>
      </p:sp>
      <p:sp>
        <p:nvSpPr>
          <p:cNvPr id="4" name="KSO_BC2"/>
          <p:cNvSpPr>
            <a:spLocks noGrp="1"/>
          </p:cNvSpPr>
          <p:nvPr>
            <p:ph type="body" sz="half" idx="2"/>
          </p:nvPr>
        </p:nvSpPr>
        <p:spPr>
          <a:xfrm>
            <a:off x="934644" y="2057401"/>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zh-CN" altLang="en-US" smtClean="0"/>
              <a:t>单击此处编辑母版文本样式</a:t>
            </a:r>
          </a:p>
        </p:txBody>
      </p:sp>
      <p:sp>
        <p:nvSpPr>
          <p:cNvPr id="5" name="KSO_FD"/>
          <p:cNvSpPr>
            <a:spLocks noGrp="1"/>
          </p:cNvSpPr>
          <p:nvPr>
            <p:ph type="dt" sz="half" idx="10"/>
          </p:nvPr>
        </p:nvSpPr>
        <p:spPr/>
        <p:txBody>
          <a:bodyPr/>
          <a:lstStyle/>
          <a:p>
            <a:fld id="{8F85450B-FD25-442B-9A23-0E5EE5B192D9}" type="datetimeFigureOut">
              <a:rPr lang="zh-CN" altLang="en-US" smtClean="0"/>
              <a:pPr/>
              <a:t>2019/9/10 Tuesday</a:t>
            </a:fld>
            <a:endParaRPr lang="zh-CN" altLang="en-US"/>
          </a:p>
        </p:txBody>
      </p:sp>
      <p:sp>
        <p:nvSpPr>
          <p:cNvPr id="6" name="KSO_FT"/>
          <p:cNvSpPr>
            <a:spLocks noGrp="1"/>
          </p:cNvSpPr>
          <p:nvPr>
            <p:ph type="ftr" sz="quarter" idx="11"/>
          </p:nvPr>
        </p:nvSpPr>
        <p:spPr/>
        <p:txBody>
          <a:bodyPr/>
          <a:lstStyle/>
          <a:p>
            <a:endParaRPr lang="zh-CN" altLang="en-US"/>
          </a:p>
        </p:txBody>
      </p:sp>
      <p:sp>
        <p:nvSpPr>
          <p:cNvPr id="7" name="KSO_FN"/>
          <p:cNvSpPr>
            <a:spLocks noGrp="1"/>
          </p:cNvSpPr>
          <p:nvPr>
            <p:ph type="sldNum" sz="quarter" idx="12"/>
          </p:nvPr>
        </p:nvSpPr>
        <p:spPr/>
        <p:txBody>
          <a:bodyPr/>
          <a:lstStyle/>
          <a:p>
            <a:fld id="{CD8AC77F-B0F7-4265-920B-2ACB9593C4C9}" type="slidenum">
              <a:rPr lang="zh-CN" altLang="en-US" smtClean="0"/>
              <a:pPr/>
              <a:t>‹#›</a:t>
            </a:fld>
            <a:endParaRPr lang="zh-CN" altLang="en-US"/>
          </a:p>
        </p:txBody>
      </p:sp>
    </p:spTree>
    <p:extLst>
      <p:ext uri="{BB962C8B-B14F-4D97-AF65-F5344CB8AC3E}">
        <p14:creationId xmlns="" xmlns:p14="http://schemas.microsoft.com/office/powerpoint/2010/main" val="4181294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矩形 8"/>
          <p:cNvSpPr/>
          <p:nvPr/>
        </p:nvSpPr>
        <p:spPr>
          <a:xfrm>
            <a:off x="-6876" y="0"/>
            <a:ext cx="9144000" cy="6858000"/>
          </a:xfrm>
          <a:prstGeom prst="rect">
            <a:avLst/>
          </a:prstGeom>
          <a:solidFill>
            <a:srgbClr val="C3EA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350"/>
          </a:p>
        </p:txBody>
      </p:sp>
      <p:sp>
        <p:nvSpPr>
          <p:cNvPr id="11" name="任意多边形 10"/>
          <p:cNvSpPr/>
          <p:nvPr/>
        </p:nvSpPr>
        <p:spPr>
          <a:xfrm rot="5656653">
            <a:off x="3620032" y="-3383110"/>
            <a:ext cx="1795536" cy="8332056"/>
          </a:xfrm>
          <a:custGeom>
            <a:avLst/>
            <a:gdLst>
              <a:gd name="connsiteX0" fmla="*/ 809602 w 1863002"/>
              <a:gd name="connsiteY0" fmla="*/ 11195397 h 11526835"/>
              <a:gd name="connsiteX1" fmla="*/ 1014 w 1863002"/>
              <a:gd name="connsiteY1" fmla="*/ 384863 h 11526835"/>
              <a:gd name="connsiteX2" fmla="*/ 331438 w 1863002"/>
              <a:gd name="connsiteY2" fmla="*/ 1014 h 11526835"/>
              <a:gd name="connsiteX3" fmla="*/ 715287 w 1863002"/>
              <a:gd name="connsiteY3" fmla="*/ 331438 h 11526835"/>
              <a:gd name="connsiteX4" fmla="*/ 1395550 w 1863002"/>
              <a:gd name="connsiteY4" fmla="*/ 9426309 h 11526835"/>
              <a:gd name="connsiteX5" fmla="*/ 1863002 w 1863002"/>
              <a:gd name="connsiteY5" fmla="*/ 10007099 h 11526835"/>
              <a:gd name="connsiteX6" fmla="*/ 1438991 w 1863002"/>
              <a:gd name="connsiteY6" fmla="*/ 10007099 h 11526835"/>
              <a:gd name="connsiteX7" fmla="*/ 1523875 w 1863002"/>
              <a:gd name="connsiteY7" fmla="*/ 11141972 h 11526835"/>
              <a:gd name="connsiteX8" fmla="*/ 1193451 w 1863002"/>
              <a:gd name="connsiteY8" fmla="*/ 11525821 h 11526835"/>
              <a:gd name="connsiteX9" fmla="*/ 809602 w 1863002"/>
              <a:gd name="connsiteY9" fmla="*/ 11195397 h 1152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3002" h="11526835">
                <a:moveTo>
                  <a:pt x="809602" y="11195397"/>
                </a:moveTo>
                <a:lnTo>
                  <a:pt x="1014" y="384863"/>
                </a:lnTo>
                <a:cubicBezTo>
                  <a:pt x="-13739" y="187621"/>
                  <a:pt x="134197" y="15767"/>
                  <a:pt x="331438" y="1014"/>
                </a:cubicBezTo>
                <a:cubicBezTo>
                  <a:pt x="528679" y="-13739"/>
                  <a:pt x="700534" y="134196"/>
                  <a:pt x="715287" y="331438"/>
                </a:cubicBezTo>
                <a:lnTo>
                  <a:pt x="1395550" y="9426309"/>
                </a:lnTo>
                <a:lnTo>
                  <a:pt x="1863002" y="10007099"/>
                </a:lnTo>
                <a:lnTo>
                  <a:pt x="1438991" y="10007099"/>
                </a:lnTo>
                <a:lnTo>
                  <a:pt x="1523875" y="11141972"/>
                </a:lnTo>
                <a:cubicBezTo>
                  <a:pt x="1538628" y="11339213"/>
                  <a:pt x="1390692" y="11511068"/>
                  <a:pt x="1193451" y="11525821"/>
                </a:cubicBezTo>
                <a:cubicBezTo>
                  <a:pt x="996210" y="11540574"/>
                  <a:pt x="824355" y="11392638"/>
                  <a:pt x="809602" y="11195397"/>
                </a:cubicBezTo>
                <a:close/>
              </a:path>
            </a:pathLst>
          </a:custGeom>
          <a:solidFill>
            <a:srgbClr val="92D050"/>
          </a:solidFill>
        </p:spPr>
        <p:txBody>
          <a:bodyPr vert="horz" lIns="68580" tIns="34290" rIns="68580" bIns="34290" rtlCol="0" anchor="ctr">
            <a:noAutofit/>
          </a:bodyPr>
          <a:lstStyle/>
          <a:p>
            <a:pPr lvl="0" indent="0" algn="ctr" defTabSz="514350">
              <a:lnSpc>
                <a:spcPct val="110000"/>
              </a:lnSpc>
              <a:spcBef>
                <a:spcPts val="1013"/>
              </a:spcBef>
              <a:spcAft>
                <a:spcPts val="0"/>
              </a:spcAft>
              <a:buClr>
                <a:schemeClr val="accent1"/>
              </a:buClr>
              <a:buSzPct val="70000"/>
              <a:buFont typeface="Wingdings 2" panose="05020102010507070707" pitchFamily="18" charset="2"/>
              <a:buNone/>
            </a:pPr>
            <a:endParaRPr lang="zh-CN" altLang="en-US" sz="1350" baseline="0">
              <a:solidFill>
                <a:schemeClr val="bg1"/>
              </a:solidFill>
              <a:effectLst/>
              <a:latin typeface="+mj-ea"/>
              <a:ea typeface="+mj-ea"/>
            </a:endParaRPr>
          </a:p>
        </p:txBody>
      </p:sp>
      <p:sp>
        <p:nvSpPr>
          <p:cNvPr id="2" name="KSO_BT1"/>
          <p:cNvSpPr>
            <a:spLocks noGrp="1"/>
          </p:cNvSpPr>
          <p:nvPr>
            <p:ph type="title"/>
          </p:nvPr>
        </p:nvSpPr>
        <p:spPr>
          <a:xfrm rot="21540000">
            <a:off x="530751" y="280808"/>
            <a:ext cx="8082497" cy="699595"/>
          </a:xfrm>
          <a:prstGeom prst="rect">
            <a:avLst/>
          </a:prstGeom>
        </p:spPr>
        <p:txBody>
          <a:bodyPr vert="horz" lIns="91440" tIns="45720" rIns="91440" bIns="45720" rtlCol="0" anchor="ctr">
            <a:normAutofit/>
          </a:bodyPr>
          <a:lstStyle/>
          <a:p>
            <a:r>
              <a:rPr lang="zh-CN" altLang="en-US" dirty="0" smtClean="0"/>
              <a:t>单击此处编辑母版标题样式</a:t>
            </a:r>
            <a:endParaRPr lang="en-US" dirty="0"/>
          </a:p>
        </p:txBody>
      </p:sp>
      <p:sp>
        <p:nvSpPr>
          <p:cNvPr id="4" name="KSO_FD"/>
          <p:cNvSpPr>
            <a:spLocks noGrp="1"/>
          </p:cNvSpPr>
          <p:nvPr>
            <p:ph type="dt" sz="half" idx="2"/>
          </p:nvPr>
        </p:nvSpPr>
        <p:spPr>
          <a:xfrm>
            <a:off x="628650" y="6356354"/>
            <a:ext cx="2057400" cy="365125"/>
          </a:xfrm>
          <a:prstGeom prst="rect">
            <a:avLst/>
          </a:prstGeom>
        </p:spPr>
        <p:txBody>
          <a:bodyPr vert="horz" lIns="91440" tIns="45720" rIns="91440" bIns="45720" rtlCol="0" anchor="ctr"/>
          <a:lstStyle>
            <a:lvl1pPr algn="l">
              <a:defRPr sz="1000">
                <a:solidFill>
                  <a:schemeClr val="bg1"/>
                </a:solidFill>
              </a:defRPr>
            </a:lvl1pPr>
          </a:lstStyle>
          <a:p>
            <a:fld id="{8F85450B-FD25-442B-9A23-0E5EE5B192D9}" type="datetimeFigureOut">
              <a:rPr lang="zh-CN" altLang="en-US" smtClean="0"/>
              <a:pPr/>
              <a:t>2019/9/10 Tuesday</a:t>
            </a:fld>
            <a:endParaRPr lang="zh-CN" altLang="en-US"/>
          </a:p>
        </p:txBody>
      </p:sp>
      <p:sp>
        <p:nvSpPr>
          <p:cNvPr id="5" name="KSO_FT"/>
          <p:cNvSpPr>
            <a:spLocks noGrp="1"/>
          </p:cNvSpPr>
          <p:nvPr>
            <p:ph type="ftr" sz="quarter" idx="3"/>
          </p:nvPr>
        </p:nvSpPr>
        <p:spPr>
          <a:xfrm>
            <a:off x="3028950" y="6356354"/>
            <a:ext cx="3086100" cy="365125"/>
          </a:xfrm>
          <a:prstGeom prst="rect">
            <a:avLst/>
          </a:prstGeom>
        </p:spPr>
        <p:txBody>
          <a:bodyPr vert="horz" lIns="91440" tIns="45720" rIns="91440" bIns="45720" rtlCol="0" anchor="ctr"/>
          <a:lstStyle>
            <a:lvl1pPr algn="ctr">
              <a:defRPr sz="1000">
                <a:solidFill>
                  <a:schemeClr val="bg1"/>
                </a:solidFill>
              </a:defRPr>
            </a:lvl1pPr>
          </a:lstStyle>
          <a:p>
            <a:endParaRPr lang="zh-CN" altLang="en-US"/>
          </a:p>
        </p:txBody>
      </p:sp>
      <p:sp>
        <p:nvSpPr>
          <p:cNvPr id="6" name="KSO_FN"/>
          <p:cNvSpPr>
            <a:spLocks noGrp="1"/>
          </p:cNvSpPr>
          <p:nvPr>
            <p:ph type="sldNum" sz="quarter" idx="4"/>
          </p:nvPr>
        </p:nvSpPr>
        <p:spPr>
          <a:xfrm>
            <a:off x="6457950" y="6356354"/>
            <a:ext cx="2057400" cy="365125"/>
          </a:xfrm>
          <a:prstGeom prst="rect">
            <a:avLst/>
          </a:prstGeom>
        </p:spPr>
        <p:txBody>
          <a:bodyPr vert="horz" lIns="91440" tIns="45720" rIns="91440" bIns="45720" rtlCol="0" anchor="ctr"/>
          <a:lstStyle>
            <a:lvl1pPr algn="r">
              <a:defRPr sz="1000">
                <a:solidFill>
                  <a:schemeClr val="bg1"/>
                </a:solidFill>
              </a:defRPr>
            </a:lvl1pPr>
          </a:lstStyle>
          <a:p>
            <a:fld id="{CD8AC77F-B0F7-4265-920B-2ACB9593C4C9}" type="slidenum">
              <a:rPr lang="zh-CN" altLang="en-US" smtClean="0"/>
              <a:pPr/>
              <a:t>‹#›</a:t>
            </a:fld>
            <a:endParaRPr lang="zh-CN" altLang="en-US"/>
          </a:p>
        </p:txBody>
      </p:sp>
      <p:sp>
        <p:nvSpPr>
          <p:cNvPr id="3" name="KSO_BC1"/>
          <p:cNvSpPr>
            <a:spLocks noGrp="1"/>
          </p:cNvSpPr>
          <p:nvPr>
            <p:ph type="body" idx="1"/>
          </p:nvPr>
        </p:nvSpPr>
        <p:spPr>
          <a:xfrm>
            <a:off x="419102" y="1468243"/>
            <a:ext cx="8292045" cy="4819102"/>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p:txBody>
      </p:sp>
    </p:spTree>
    <p:extLst>
      <p:ext uri="{BB962C8B-B14F-4D97-AF65-F5344CB8AC3E}">
        <p14:creationId xmlns="" xmlns:p14="http://schemas.microsoft.com/office/powerpoint/2010/main" val="25707680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514350" rtl="0" eaLnBrk="1" latinLnBrk="0" hangingPunct="1">
        <a:lnSpc>
          <a:spcPct val="90000"/>
        </a:lnSpc>
        <a:spcBef>
          <a:spcPct val="0"/>
        </a:spcBef>
        <a:buNone/>
        <a:defRPr sz="2800" b="1" i="0" kern="1200" baseline="0">
          <a:solidFill>
            <a:schemeClr val="bg1"/>
          </a:solidFill>
          <a:effectLst/>
          <a:latin typeface="+mj-ea"/>
          <a:ea typeface="+mj-ea"/>
          <a:cs typeface="+mj-cs"/>
        </a:defRPr>
      </a:lvl1pPr>
    </p:titleStyle>
    <p:bodyStyle>
      <a:lvl1pPr marL="200918" indent="-200918" algn="just" defTabSz="514350" rtl="0" eaLnBrk="1" latinLnBrk="0" hangingPunct="1">
        <a:lnSpc>
          <a:spcPct val="110000"/>
        </a:lnSpc>
        <a:spcBef>
          <a:spcPts val="1013"/>
        </a:spcBef>
        <a:spcAft>
          <a:spcPts val="0"/>
        </a:spcAft>
        <a:buClr>
          <a:schemeClr val="accent1"/>
        </a:buClr>
        <a:buSzPct val="70000"/>
        <a:buFont typeface="Wingdings 2" panose="05020102010507070707" pitchFamily="18" charset="2"/>
        <a:buChar char=""/>
        <a:defRPr sz="2400" kern="1200" baseline="0">
          <a:solidFill>
            <a:schemeClr val="accent1">
              <a:lumMod val="75000"/>
            </a:schemeClr>
          </a:solidFill>
          <a:latin typeface="+mj-ea"/>
          <a:ea typeface="+mj-ea"/>
          <a:cs typeface="+mn-cs"/>
        </a:defRPr>
      </a:lvl1pPr>
      <a:lvl2pPr marL="200918" indent="-200918" algn="just" defTabSz="514350" rtl="0" eaLnBrk="1" latinLnBrk="0" hangingPunct="1">
        <a:lnSpc>
          <a:spcPct val="150000"/>
        </a:lnSpc>
        <a:spcBef>
          <a:spcPts val="0"/>
        </a:spcBef>
        <a:spcAft>
          <a:spcPts val="338"/>
        </a:spcAft>
        <a:buClr>
          <a:schemeClr val="accent2">
            <a:lumMod val="60000"/>
            <a:lumOff val="40000"/>
          </a:schemeClr>
        </a:buClr>
        <a:buFont typeface="幼圆" panose="02010509060101010101" pitchFamily="49" charset="-122"/>
        <a:buChar char=" "/>
        <a:defRPr sz="1600" kern="1200" baseline="0">
          <a:solidFill>
            <a:schemeClr val="tx1"/>
          </a:solidFill>
          <a:latin typeface="+mn-ea"/>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mod="1">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normAutofit fontScale="90000"/>
          </a:bodyPr>
          <a:lstStyle/>
          <a:p>
            <a:r>
              <a:rPr lang="zh-CN" altLang="en-US" dirty="0" smtClean="0">
                <a:latin typeface="Arial" panose="020B0604020202020204" pitchFamily="34" charset="0"/>
                <a:ea typeface="微软雅黑" panose="020B0503020204020204" pitchFamily="34" charset="-122"/>
              </a:rPr>
              <a:t>网址：</a:t>
            </a:r>
            <a:r>
              <a:rPr lang="en-US" altLang="zh-CN" dirty="0" smtClean="0">
                <a:latin typeface="Arial" panose="020B0604020202020204" pitchFamily="34" charset="0"/>
                <a:ea typeface="微软雅黑" panose="020B0503020204020204" pitchFamily="34" charset="-122"/>
              </a:rPr>
              <a:t> http://www.jszg.edu.cn</a:t>
            </a:r>
            <a:br>
              <a:rPr lang="en-US" altLang="zh-CN" dirty="0" smtClean="0">
                <a:latin typeface="Arial" panose="020B0604020202020204" pitchFamily="34" charset="0"/>
                <a:ea typeface="微软雅黑" panose="020B0503020204020204" pitchFamily="34" charset="-122"/>
              </a:rPr>
            </a:br>
            <a:endParaRPr lang="zh-CN" altLang="en-US"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500034" y="1571612"/>
            <a:ext cx="8172435" cy="4675189"/>
          </a:xfrm>
          <a:prstGeom prst="rect">
            <a:avLst/>
          </a:prstGeom>
          <a:noFill/>
          <a:ln w="9525">
            <a:noFill/>
            <a:miter lim="800000"/>
            <a:headEnd/>
            <a:tailEnd/>
          </a:ln>
          <a:effectLst/>
        </p:spPr>
      </p:pic>
      <p:sp>
        <p:nvSpPr>
          <p:cNvPr id="6" name="矩形标注 5"/>
          <p:cNvSpPr/>
          <p:nvPr/>
        </p:nvSpPr>
        <p:spPr>
          <a:xfrm>
            <a:off x="7572396" y="3143248"/>
            <a:ext cx="1071570" cy="428628"/>
          </a:xfrm>
          <a:prstGeom prst="wedgeRectCallout">
            <a:avLst>
              <a:gd name="adj1" fmla="val -57706"/>
              <a:gd name="adj2" fmla="val 14019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选择</a:t>
            </a:r>
            <a:endParaRPr lang="zh-CN" altLang="en-US" dirty="0"/>
          </a:p>
        </p:txBody>
      </p:sp>
    </p:spTree>
    <p:extLst>
      <p:ext uri="{BB962C8B-B14F-4D97-AF65-F5344CB8AC3E}">
        <p14:creationId xmlns="" xmlns:p14="http://schemas.microsoft.com/office/powerpoint/2010/main" val="3737637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注册</a:t>
            </a:r>
            <a:endParaRPr lang="zh-CN" altLang="en-US" dirty="0"/>
          </a:p>
        </p:txBody>
      </p:sp>
      <p:pic>
        <p:nvPicPr>
          <p:cNvPr id="4" name="内容占位符 3" descr="9.png"/>
          <p:cNvPicPr>
            <a:picLocks noGrp="1" noChangeAspect="1"/>
          </p:cNvPicPr>
          <p:nvPr>
            <p:ph idx="1"/>
          </p:nvPr>
        </p:nvPicPr>
        <p:blipFill>
          <a:blip r:embed="rId2" cstate="print"/>
          <a:stretch>
            <a:fillRect/>
          </a:stretch>
        </p:blipFill>
        <p:spPr>
          <a:xfrm>
            <a:off x="744780" y="1468438"/>
            <a:ext cx="7640153" cy="4819650"/>
          </a:xfrm>
        </p:spPr>
      </p:pic>
      <p:sp>
        <p:nvSpPr>
          <p:cNvPr id="5" name="矩形标注 4"/>
          <p:cNvSpPr/>
          <p:nvPr/>
        </p:nvSpPr>
        <p:spPr>
          <a:xfrm>
            <a:off x="2000232" y="4214818"/>
            <a:ext cx="5357850" cy="1285884"/>
          </a:xfrm>
          <a:prstGeom prst="wedgeRectCallout">
            <a:avLst>
              <a:gd name="adj1" fmla="val -27154"/>
              <a:gd name="adj2" fmla="val -8411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smtClean="0"/>
              <a:t>“个人简历” 根据填报要求按照时间先后填写，必须填写到现阶段，填写高等教育学习经历时在“职务”中注明学习形式（如全日制、成人、电大、函授、自考、网络等）及学历层次（研究生、本科、大专等）；</a:t>
            </a:r>
            <a:endParaRPr lang="en-US" altLang="zh-CN" sz="1600" dirty="0" smtClean="0"/>
          </a:p>
        </p:txBody>
      </p:sp>
      <p:sp>
        <p:nvSpPr>
          <p:cNvPr id="6" name="右箭头 5"/>
          <p:cNvSpPr/>
          <p:nvPr/>
        </p:nvSpPr>
        <p:spPr>
          <a:xfrm>
            <a:off x="2285984" y="6000768"/>
            <a:ext cx="1214446" cy="28575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注册</a:t>
            </a:r>
            <a:endParaRPr lang="zh-CN" altLang="en-US" dirty="0"/>
          </a:p>
        </p:txBody>
      </p:sp>
      <p:sp>
        <p:nvSpPr>
          <p:cNvPr id="3" name="内容占位符 2"/>
          <p:cNvSpPr>
            <a:spLocks noGrp="1"/>
          </p:cNvSpPr>
          <p:nvPr>
            <p:ph idx="1"/>
          </p:nvPr>
        </p:nvSpPr>
        <p:spPr/>
        <p:txBody>
          <a:bodyPr>
            <a:normAutofit/>
          </a:bodyPr>
          <a:lstStyle/>
          <a:p>
            <a:r>
              <a:rPr lang="zh-CN" altLang="en-US" dirty="0" smtClean="0"/>
              <a:t>申请人点击“提交”按钮后，系统会对提交的信息进行检测，若符合要求，将给出“您已完成注册！”的提示，表明申报信息已经提交成功。 如果系统弹出相应的错误提示，须根据提示对有误的信息进行修改后再次提交，直到系统显示“您已完成注册！”为止。</a:t>
            </a:r>
            <a:endParaRPr lang="en-US" altLang="zh-CN" dirty="0" smtClean="0"/>
          </a:p>
          <a:p>
            <a:r>
              <a:rPr lang="en-US" altLang="zh-CN" dirty="0" smtClean="0"/>
              <a:t>2019</a:t>
            </a:r>
            <a:r>
              <a:rPr lang="zh-CN" altLang="en-US" dirty="0" smtClean="0"/>
              <a:t>年起，教师资格认定启用新版“教师资格认定申请表”不再由申请人打印提交。</a:t>
            </a:r>
          </a:p>
          <a:p>
            <a:pPr>
              <a:buNone/>
            </a:pPr>
            <a:endParaRPr lang="zh-CN" altLang="en-US" dirty="0" smtClean="0"/>
          </a:p>
          <a:p>
            <a:endParaRPr lang="zh-CN"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Picture 2"/>
          <p:cNvPicPr>
            <a:picLocks noGrp="1" noChangeAspect="1" noChangeArrowheads="1"/>
          </p:cNvPicPr>
          <p:nvPr>
            <p:ph idx="1"/>
          </p:nvPr>
        </p:nvPicPr>
        <p:blipFill>
          <a:blip r:embed="rId2" cstate="print"/>
          <a:srcRect/>
          <a:stretch>
            <a:fillRect/>
          </a:stretch>
        </p:blipFill>
        <p:spPr bwMode="auto">
          <a:xfrm>
            <a:off x="2752930" y="1468438"/>
            <a:ext cx="3623852" cy="481965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材料准备    （</a:t>
            </a:r>
            <a:r>
              <a:rPr lang="en-US" altLang="zh-CN" dirty="0" err="1"/>
              <a:t>qq</a:t>
            </a:r>
            <a:r>
              <a:rPr lang="zh-CN" altLang="en-US" dirty="0"/>
              <a:t>群下载或江苏省教师资格网）</a:t>
            </a:r>
          </a:p>
        </p:txBody>
      </p:sp>
      <p:sp>
        <p:nvSpPr>
          <p:cNvPr id="3" name="内容占位符 2"/>
          <p:cNvSpPr>
            <a:spLocks noGrp="1"/>
          </p:cNvSpPr>
          <p:nvPr>
            <p:ph idx="1"/>
          </p:nvPr>
        </p:nvSpPr>
        <p:spPr/>
        <p:txBody>
          <a:bodyPr>
            <a:normAutofit fontScale="62500" lnSpcReduction="20000"/>
          </a:bodyPr>
          <a:lstStyle/>
          <a:p>
            <a:r>
              <a:rPr lang="zh-CN" altLang="en-US" sz="3700" dirty="0"/>
              <a:t>申请人需提前准备好以下申请材料</a:t>
            </a:r>
            <a:r>
              <a:rPr lang="zh-CN" altLang="en-US" sz="3700" dirty="0" smtClean="0"/>
              <a:t>：</a:t>
            </a:r>
            <a:endParaRPr lang="en-US" altLang="zh-CN" sz="3700" dirty="0" smtClean="0"/>
          </a:p>
          <a:p>
            <a:r>
              <a:rPr lang="zh-CN" altLang="en-US" sz="3700" b="1" dirty="0" smtClean="0"/>
              <a:t>高等学校教师资格认定申请材料清单</a:t>
            </a:r>
            <a:endParaRPr lang="zh-CN" altLang="en-US" sz="3700" dirty="0" smtClean="0"/>
          </a:p>
          <a:p>
            <a:r>
              <a:rPr lang="zh-CN" altLang="en-US" sz="3700" dirty="0" smtClean="0"/>
              <a:t>（申请人提供）</a:t>
            </a:r>
          </a:p>
          <a:p>
            <a:pPr>
              <a:buNone/>
            </a:pPr>
            <a:r>
              <a:rPr lang="zh-CN" altLang="en-US" sz="3700" dirty="0" smtClean="0"/>
              <a:t>（一）有效期内的二代身份证；港澳台居民应提供我省签发的港澳台居民居住证、港澳居民来往内地通行证或</a:t>
            </a:r>
            <a:r>
              <a:rPr lang="en-US" sz="3700" dirty="0" smtClean="0"/>
              <a:t>5</a:t>
            </a:r>
            <a:r>
              <a:rPr lang="zh-CN" altLang="en-US" sz="3700" dirty="0" smtClean="0"/>
              <a:t>年有效期台湾居民来往大陆通行证。</a:t>
            </a:r>
          </a:p>
          <a:p>
            <a:r>
              <a:rPr lang="zh-CN" altLang="en-US" sz="3700" dirty="0" smtClean="0"/>
              <a:t>（二）非在编人员提交社保部门出具的高校或人才派遣机构为其缴纳社保的证明。</a:t>
            </a:r>
            <a:endParaRPr lang="en-US" altLang="zh-CN" sz="3700" dirty="0" smtClean="0"/>
          </a:p>
          <a:p>
            <a:r>
              <a:rPr lang="zh-CN" altLang="en-US" sz="3700" dirty="0" smtClean="0"/>
              <a:t>（三）学历证书。学历信息经过学信网电子信息比对的可不提交。在港澳台地区取得的学历和在国外取得的学历还应同时提供教育部留学服务中心出具的相应的学历学位认证书。</a:t>
            </a:r>
          </a:p>
          <a:p>
            <a:endParaRPr lang="zh-CN" altLang="en-US" sz="8000" dirty="0" smtClean="0"/>
          </a:p>
          <a:p>
            <a:endParaRPr lang="zh-CN" altLang="en-US" dirty="0"/>
          </a:p>
          <a:p>
            <a:endParaRPr lang="zh-CN" altLang="en-US" dirty="0"/>
          </a:p>
        </p:txBody>
      </p:sp>
    </p:spTree>
    <p:extLst>
      <p:ext uri="{BB962C8B-B14F-4D97-AF65-F5344CB8AC3E}">
        <p14:creationId xmlns="" xmlns:p14="http://schemas.microsoft.com/office/powerpoint/2010/main" val="8208162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92500"/>
          </a:bodyPr>
          <a:lstStyle/>
          <a:p>
            <a:endParaRPr lang="en-US" altLang="zh-CN" dirty="0" smtClean="0"/>
          </a:p>
          <a:p>
            <a:r>
              <a:rPr lang="zh-CN" altLang="en-US" dirty="0" smtClean="0"/>
              <a:t>特别提示：在审核材料过程中，对于国家认定信息系统无法直接比对验证的学历</a:t>
            </a:r>
            <a:r>
              <a:rPr lang="en-US" dirty="0" smtClean="0"/>
              <a:t>(</a:t>
            </a:r>
            <a:r>
              <a:rPr lang="zh-CN" altLang="en-US" dirty="0" smtClean="0"/>
              <a:t>中等职业学校学历除外</a:t>
            </a:r>
            <a:r>
              <a:rPr lang="en-US" dirty="0" smtClean="0"/>
              <a:t>)</a:t>
            </a:r>
            <a:r>
              <a:rPr lang="zh-CN" altLang="en-US" dirty="0" smtClean="0"/>
              <a:t>，申请人提交</a:t>
            </a:r>
            <a:r>
              <a:rPr lang="en-US" altLang="zh-CN" dirty="0" smtClean="0"/>
              <a:t>《</a:t>
            </a:r>
            <a:r>
              <a:rPr lang="zh-CN" altLang="en-US" dirty="0" smtClean="0"/>
              <a:t>中国高等教育学历认证报告</a:t>
            </a:r>
            <a:r>
              <a:rPr lang="en-US" altLang="zh-CN" dirty="0" smtClean="0"/>
              <a:t>》</a:t>
            </a:r>
            <a:r>
              <a:rPr lang="zh-CN" altLang="en-US" dirty="0" smtClean="0"/>
              <a:t>（在学信网</a:t>
            </a:r>
            <a:r>
              <a:rPr lang="en-US" dirty="0" smtClean="0"/>
              <a:t>(www.chsi.com.cn)</a:t>
            </a:r>
            <a:r>
              <a:rPr lang="zh-CN" altLang="en-US" dirty="0" smtClean="0"/>
              <a:t>在线申请</a:t>
            </a:r>
            <a:r>
              <a:rPr lang="en-US" dirty="0" smtClean="0"/>
              <a:t>)</a:t>
            </a:r>
            <a:r>
              <a:rPr lang="zh-CN" altLang="en-US" dirty="0" smtClean="0"/>
              <a:t>，否则将视为不合格学历将不予受理。建议申请人提前在学信网验证学历，无法验证的及时申请认证报告，以免影响认定。</a:t>
            </a:r>
          </a:p>
          <a:p>
            <a:r>
              <a:rPr lang="zh-CN" altLang="en-US" dirty="0" smtClean="0"/>
              <a:t>（四）普通话水平测试等级证书。认定系统能验证的不需提供。</a:t>
            </a:r>
            <a:endParaRPr lang="en-US" altLang="zh-CN" dirty="0" smtClean="0"/>
          </a:p>
          <a:p>
            <a:r>
              <a:rPr lang="zh-CN" altLang="en-US" dirty="0" smtClean="0"/>
              <a:t>（五）江苏省高校岗前培训合格证书。申请免考高等教育学和高等教育心理学的，应提交省教育厅人事处的免考批复或免考证明材料。</a:t>
            </a:r>
          </a:p>
          <a:p>
            <a:endParaRPr lang="zh-CN" altLang="en-US" dirty="0" smtClean="0"/>
          </a:p>
          <a:p>
            <a:endParaRPr lang="zh-CN"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62500" lnSpcReduction="20000"/>
          </a:bodyPr>
          <a:lstStyle/>
          <a:p>
            <a:r>
              <a:rPr lang="zh-CN" altLang="en-US" dirty="0" smtClean="0"/>
              <a:t>免考证明材料可为明确标注</a:t>
            </a:r>
            <a:r>
              <a:rPr lang="en-US" dirty="0" smtClean="0"/>
              <a:t>“</a:t>
            </a:r>
            <a:r>
              <a:rPr lang="zh-CN" altLang="en-US" dirty="0" smtClean="0"/>
              <a:t>师范</a:t>
            </a:r>
            <a:r>
              <a:rPr lang="en-US" dirty="0" smtClean="0"/>
              <a:t>”</a:t>
            </a:r>
            <a:r>
              <a:rPr lang="zh-CN" altLang="en-US" dirty="0" smtClean="0"/>
              <a:t>字样的本科毕业证书或全日制教育硕士毕业证书。如本科毕业证书中未明确标注</a:t>
            </a:r>
            <a:r>
              <a:rPr lang="en-US" dirty="0" smtClean="0"/>
              <a:t>“</a:t>
            </a:r>
            <a:r>
              <a:rPr lang="zh-CN" altLang="en-US" dirty="0" smtClean="0"/>
              <a:t>师范</a:t>
            </a:r>
            <a:r>
              <a:rPr lang="en-US" dirty="0" smtClean="0"/>
              <a:t>”</a:t>
            </a:r>
            <a:r>
              <a:rPr lang="zh-CN" altLang="en-US" dirty="0" smtClean="0"/>
              <a:t>字样，则需提供由毕业学校教务部门验印的个人学习成绩单（有必修科目教育学、教育心理学的考试和教育实习合格成绩），并另提供以下材料之一证明：</a:t>
            </a:r>
          </a:p>
          <a:p>
            <a:r>
              <a:rPr lang="en-US" dirty="0" smtClean="0"/>
              <a:t>1.</a:t>
            </a:r>
            <a:r>
              <a:rPr lang="zh-CN" altLang="en-US" dirty="0" smtClean="0"/>
              <a:t>毕业学校上级教育主管部门下达的当年入学时的专业招生计划文件复印件，标明本专业为全日制师范类专业）（加盖毕业学校教务、档案或发展规划部门公章）。</a:t>
            </a:r>
          </a:p>
          <a:p>
            <a:r>
              <a:rPr lang="en-US" dirty="0" smtClean="0"/>
              <a:t>2.</a:t>
            </a:r>
            <a:r>
              <a:rPr lang="zh-CN" altLang="en-US" dirty="0" smtClean="0"/>
              <a:t>带有申请人姓名和专业的当年全日制师范生录取名册复印件（需有师范专业标注，加盖毕业学校招生或档案部门公章）。</a:t>
            </a:r>
          </a:p>
          <a:p>
            <a:r>
              <a:rPr lang="en-US" dirty="0" smtClean="0"/>
              <a:t>3.</a:t>
            </a:r>
            <a:r>
              <a:rPr lang="zh-CN" altLang="en-US" dirty="0" smtClean="0"/>
              <a:t>个人学习档案中学习成绩单上专业栏标注</a:t>
            </a:r>
            <a:r>
              <a:rPr lang="en-US" dirty="0" smtClean="0"/>
              <a:t>“</a:t>
            </a:r>
            <a:r>
              <a:rPr lang="zh-CN" altLang="en-US" dirty="0" smtClean="0"/>
              <a:t>师范</a:t>
            </a:r>
            <a:r>
              <a:rPr lang="en-US" dirty="0" smtClean="0"/>
              <a:t>”</a:t>
            </a:r>
            <a:r>
              <a:rPr lang="zh-CN" altLang="en-US" dirty="0" smtClean="0"/>
              <a:t>字样（复印件加盖学校教务部门或人事档案管理部门公章）。</a:t>
            </a:r>
          </a:p>
          <a:p>
            <a:r>
              <a:rPr lang="en-US" dirty="0" smtClean="0"/>
              <a:t>4.</a:t>
            </a:r>
            <a:r>
              <a:rPr lang="en-US" altLang="zh-CN" dirty="0" smtClean="0"/>
              <a:t>《</a:t>
            </a:r>
            <a:r>
              <a:rPr lang="zh-CN" altLang="en-US" dirty="0" smtClean="0"/>
              <a:t>应届毕业生就业推荐表</a:t>
            </a:r>
            <a:r>
              <a:rPr lang="en-US" altLang="zh-CN" dirty="0" smtClean="0"/>
              <a:t>》</a:t>
            </a:r>
            <a:r>
              <a:rPr lang="zh-CN" altLang="en-US" dirty="0" smtClean="0"/>
              <a:t>上注明为师范类毕业生（复印件加盖人事档案管理部门公章）。</a:t>
            </a:r>
          </a:p>
          <a:p>
            <a:r>
              <a:rPr lang="en-US" dirty="0" smtClean="0"/>
              <a:t>5.</a:t>
            </a:r>
            <a:r>
              <a:rPr lang="zh-CN" altLang="en-US" dirty="0" smtClean="0"/>
              <a:t>高校发出的录取通知书的专业栏后注有</a:t>
            </a:r>
            <a:r>
              <a:rPr lang="en-US" dirty="0" smtClean="0"/>
              <a:t>“</a:t>
            </a:r>
            <a:r>
              <a:rPr lang="zh-CN" altLang="en-US" dirty="0" smtClean="0"/>
              <a:t>师范</a:t>
            </a:r>
            <a:r>
              <a:rPr lang="en-US" dirty="0" smtClean="0"/>
              <a:t>”</a:t>
            </a:r>
            <a:r>
              <a:rPr lang="zh-CN" altLang="en-US" dirty="0" smtClean="0"/>
              <a:t>字样（复印件加盖毕业学校招生或学籍管理部公章）。</a:t>
            </a:r>
          </a:p>
          <a:p>
            <a:r>
              <a:rPr lang="en-US" dirty="0" smtClean="0"/>
              <a:t>6.1999</a:t>
            </a:r>
            <a:r>
              <a:rPr lang="zh-CN" altLang="en-US" dirty="0" smtClean="0"/>
              <a:t>年高校扩招之前入学的师范类专业毕业生，其毕业成绩单中虽然没有</a:t>
            </a:r>
            <a:r>
              <a:rPr lang="en-US" dirty="0" smtClean="0"/>
              <a:t>“</a:t>
            </a:r>
            <a:r>
              <a:rPr lang="zh-CN" altLang="en-US" dirty="0" smtClean="0"/>
              <a:t>师范</a:t>
            </a:r>
            <a:r>
              <a:rPr lang="en-US" dirty="0" smtClean="0"/>
              <a:t>”</a:t>
            </a:r>
            <a:r>
              <a:rPr lang="zh-CN" altLang="en-US" dirty="0" smtClean="0"/>
              <a:t>字样，但应系统学习过教育学和教育心理学且教育实习成绩合格（复印件加盖学校教务或人事档案管理部门公章）。</a:t>
            </a:r>
          </a:p>
          <a:p>
            <a:r>
              <a:rPr lang="en-US" dirty="0" smtClean="0"/>
              <a:t> </a:t>
            </a:r>
            <a:endParaRPr lang="zh-CN" altLang="en-US" dirty="0" smtClean="0"/>
          </a:p>
          <a:p>
            <a:r>
              <a:rPr lang="en-US" dirty="0" smtClean="0"/>
              <a:t> </a:t>
            </a:r>
            <a:endParaRPr lang="zh-CN" altLang="en-US" dirty="0" smtClean="0"/>
          </a:p>
          <a:p>
            <a:endParaRPr lang="zh-CN"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dirty="0" smtClean="0"/>
              <a:t>（六）免教育教学基本素质和能力测试的具有博士学位的申请人，需提供博士学位证书。（港澳台地区和国外取得博士学位的，还需提交相应的认证书。）</a:t>
            </a:r>
          </a:p>
          <a:p>
            <a:r>
              <a:rPr lang="zh-CN" altLang="en-US" dirty="0" smtClean="0"/>
              <a:t>（七）港澳台居民需提交由香港特别行政区、澳门特别行政区和台湾地区有关部门开具的无犯罪记录证明。</a:t>
            </a:r>
          </a:p>
          <a:p>
            <a:r>
              <a:rPr lang="zh-CN" altLang="en-US" dirty="0" smtClean="0"/>
              <a:t>（八）医学院校附属医院临床教学人员需提供医疗卫生专业技术中级以上职称证书。</a:t>
            </a:r>
            <a:endParaRPr lang="en-US" altLang="zh-CN" dirty="0" smtClean="0"/>
          </a:p>
          <a:p>
            <a:r>
              <a:rPr lang="zh-CN" altLang="en-US" dirty="0" smtClean="0"/>
              <a:t>（九）近期小二寸免冠彩色相片</a:t>
            </a:r>
            <a:r>
              <a:rPr lang="en-US" dirty="0" smtClean="0"/>
              <a:t>1</a:t>
            </a:r>
            <a:r>
              <a:rPr lang="zh-CN" altLang="en-US" dirty="0" smtClean="0"/>
              <a:t>张（正规纸质证件相片，用以办理教师资格证书，尺寸为</a:t>
            </a:r>
            <a:r>
              <a:rPr lang="en-US" dirty="0" smtClean="0"/>
              <a:t>33mmX48mm</a:t>
            </a:r>
            <a:r>
              <a:rPr lang="zh-CN" altLang="en-US" dirty="0" smtClean="0"/>
              <a:t>，应与网上申报时上传相片同底版）。</a:t>
            </a:r>
          </a:p>
          <a:p>
            <a:endParaRPr lang="zh-CN" altLang="en-US" dirty="0" smtClean="0"/>
          </a:p>
          <a:p>
            <a:endParaRPr lang="zh-CN"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材料准备</a:t>
            </a:r>
          </a:p>
        </p:txBody>
      </p:sp>
      <p:sp>
        <p:nvSpPr>
          <p:cNvPr id="5" name="内容占位符 4"/>
          <p:cNvSpPr>
            <a:spLocks noGrp="1"/>
          </p:cNvSpPr>
          <p:nvPr>
            <p:ph idx="1"/>
          </p:nvPr>
        </p:nvSpPr>
        <p:spPr/>
        <p:txBody>
          <a:bodyPr>
            <a:normAutofit/>
          </a:bodyPr>
          <a:lstStyle/>
          <a:p>
            <a:pPr algn="ctr">
              <a:buNone/>
            </a:pPr>
            <a:r>
              <a:rPr lang="zh-CN" altLang="en-US" sz="4800" dirty="0" smtClean="0"/>
              <a:t>材料袋内所需提供的各项材料和排放顺序如下</a:t>
            </a:r>
            <a:endParaRPr lang="zh-CN" altLang="en-US" sz="4800" dirty="0"/>
          </a:p>
        </p:txBody>
      </p:sp>
    </p:spTree>
    <p:extLst>
      <p:ext uri="{BB962C8B-B14F-4D97-AF65-F5344CB8AC3E}">
        <p14:creationId xmlns="" xmlns:p14="http://schemas.microsoft.com/office/powerpoint/2010/main" val="2079745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 照片</a:t>
            </a:r>
            <a:endParaRPr lang="zh-CN" altLang="en-US" dirty="0"/>
          </a:p>
        </p:txBody>
      </p:sp>
      <p:sp>
        <p:nvSpPr>
          <p:cNvPr id="3" name="内容占位符 2"/>
          <p:cNvSpPr>
            <a:spLocks noGrp="1"/>
          </p:cNvSpPr>
          <p:nvPr>
            <p:ph idx="1"/>
          </p:nvPr>
        </p:nvSpPr>
        <p:spPr>
          <a:xfrm>
            <a:off x="419103" y="1468243"/>
            <a:ext cx="3652832" cy="4819102"/>
          </a:xfrm>
        </p:spPr>
        <p:txBody>
          <a:bodyPr/>
          <a:lstStyle/>
          <a:p>
            <a:r>
              <a:rPr lang="zh-CN" altLang="en-US" dirty="0" smtClean="0"/>
              <a:t>小二寸一张，粘贴在“照片粘贴页”上</a:t>
            </a:r>
            <a:endParaRPr lang="en-US" altLang="zh-CN" dirty="0" smtClean="0"/>
          </a:p>
          <a:p>
            <a:r>
              <a:rPr lang="zh-CN" altLang="en-US" dirty="0" smtClean="0"/>
              <a:t>该照片用于制作证书，必须与网上提交的照片为同一底版，人像比例合理，尺寸为</a:t>
            </a:r>
            <a:r>
              <a:rPr lang="en-US" dirty="0" smtClean="0"/>
              <a:t>33MM</a:t>
            </a:r>
            <a:r>
              <a:rPr lang="zh-CN" altLang="en-US" dirty="0" smtClean="0"/>
              <a:t>（宽）</a:t>
            </a:r>
            <a:r>
              <a:rPr lang="en-US" altLang="zh-CN" dirty="0" smtClean="0"/>
              <a:t>×</a:t>
            </a:r>
            <a:r>
              <a:rPr lang="en-US" dirty="0" smtClean="0"/>
              <a:t>48MM</a:t>
            </a:r>
            <a:r>
              <a:rPr lang="zh-CN" altLang="en-US" dirty="0" smtClean="0"/>
              <a:t>（高），采用高分辨率冲印。</a:t>
            </a:r>
          </a:p>
          <a:p>
            <a:endParaRPr lang="zh-CN" altLang="en-US" dirty="0"/>
          </a:p>
        </p:txBody>
      </p:sp>
      <p:pic>
        <p:nvPicPr>
          <p:cNvPr id="4" name="图片 3" descr="2.png"/>
          <p:cNvPicPr>
            <a:picLocks noChangeAspect="1"/>
          </p:cNvPicPr>
          <p:nvPr/>
        </p:nvPicPr>
        <p:blipFill>
          <a:blip r:embed="rId2" cstate="print"/>
          <a:stretch>
            <a:fillRect/>
          </a:stretch>
        </p:blipFill>
        <p:spPr>
          <a:xfrm>
            <a:off x="4572000" y="943286"/>
            <a:ext cx="4071934" cy="5706936"/>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 身份证、港澳台居民居住证等</a:t>
            </a:r>
            <a:endParaRPr lang="zh-CN" altLang="en-US" dirty="0"/>
          </a:p>
        </p:txBody>
      </p:sp>
      <p:sp>
        <p:nvSpPr>
          <p:cNvPr id="3" name="内容占位符 2"/>
          <p:cNvSpPr>
            <a:spLocks noGrp="1"/>
          </p:cNvSpPr>
          <p:nvPr>
            <p:ph idx="1"/>
          </p:nvPr>
        </p:nvSpPr>
        <p:spPr/>
        <p:txBody>
          <a:bodyPr/>
          <a:lstStyle/>
          <a:p>
            <a:r>
              <a:rPr lang="zh-CN" altLang="en-US" dirty="0" smtClean="0"/>
              <a:t>申请人有效期内的二代身份证复印件；港澳台居民应提</a:t>
            </a:r>
          </a:p>
          <a:p>
            <a:r>
              <a:rPr lang="zh-CN" altLang="en-US" dirty="0" smtClean="0"/>
              <a:t>供我省签发的港澳台居民居住证、港澳居民来往内地通行证或</a:t>
            </a:r>
          </a:p>
          <a:p>
            <a:r>
              <a:rPr lang="en-US" altLang="zh-CN" dirty="0" smtClean="0"/>
              <a:t>5 </a:t>
            </a:r>
            <a:r>
              <a:rPr lang="zh-CN" altLang="en-US" dirty="0" smtClean="0"/>
              <a:t>年有效期台湾居民来往大陆通行证复印件；只需学历证书（大专学历，硕士学位的除外）</a:t>
            </a:r>
            <a:endParaRPr lang="en-US" altLang="zh-CN" dirty="0" smtClean="0"/>
          </a:p>
          <a:p>
            <a:endParaRPr lang="zh-CN" altLang="en-US" dirty="0" smtClean="0"/>
          </a:p>
          <a:p>
            <a:endParaRPr lang="zh-CN"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注册</a:t>
            </a:r>
            <a:endParaRPr lang="zh-CN" altLang="en-US" dirty="0"/>
          </a:p>
        </p:txBody>
      </p:sp>
      <p:pic>
        <p:nvPicPr>
          <p:cNvPr id="4" name="Picture 3"/>
          <p:cNvPicPr>
            <a:picLocks noChangeAspect="1" noChangeArrowheads="1"/>
          </p:cNvPicPr>
          <p:nvPr/>
        </p:nvPicPr>
        <p:blipFill>
          <a:blip r:embed="rId2" cstate="print"/>
          <a:srcRect/>
          <a:stretch>
            <a:fillRect/>
          </a:stretch>
        </p:blipFill>
        <p:spPr bwMode="auto">
          <a:xfrm>
            <a:off x="857224" y="1481378"/>
            <a:ext cx="7215238" cy="4662266"/>
          </a:xfrm>
          <a:prstGeom prst="rect">
            <a:avLst/>
          </a:prstGeom>
          <a:noFill/>
          <a:ln w="9525">
            <a:noFill/>
            <a:miter lim="800000"/>
            <a:headEnd/>
            <a:tailEnd/>
          </a:ln>
          <a:effectLst/>
        </p:spPr>
      </p:pic>
      <p:sp>
        <p:nvSpPr>
          <p:cNvPr id="6" name="内容占位符 5"/>
          <p:cNvSpPr>
            <a:spLocks noGrp="1"/>
          </p:cNvSpPr>
          <p:nvPr>
            <p:ph idx="1"/>
          </p:nvPr>
        </p:nvSpPr>
        <p:spPr>
          <a:xfrm>
            <a:off x="419102" y="1142985"/>
            <a:ext cx="8296301" cy="5144360"/>
          </a:xfrm>
        </p:spPr>
        <p:txBody>
          <a:bodyPr/>
          <a:lstStyle/>
          <a:p>
            <a:endParaRPr lang="zh-CN"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 </a:t>
            </a:r>
            <a:r>
              <a:rPr lang="zh-CN" altLang="en-US" dirty="0" smtClean="0"/>
              <a:t>学历</a:t>
            </a:r>
            <a:endParaRPr lang="zh-CN" altLang="en-US" dirty="0"/>
          </a:p>
        </p:txBody>
      </p:sp>
      <p:sp>
        <p:nvSpPr>
          <p:cNvPr id="3" name="内容占位符 2"/>
          <p:cNvSpPr>
            <a:spLocks noGrp="1"/>
          </p:cNvSpPr>
          <p:nvPr>
            <p:ph idx="1"/>
          </p:nvPr>
        </p:nvSpPr>
        <p:spPr/>
        <p:txBody>
          <a:bodyPr/>
          <a:lstStyle/>
          <a:p>
            <a:r>
              <a:rPr lang="zh-CN" altLang="en-US" dirty="0" smtClean="0"/>
              <a:t>未通过系统比对的学历信息，提供学历证书复印件和</a:t>
            </a:r>
            <a:r>
              <a:rPr lang="en-US" altLang="zh-CN" dirty="0" smtClean="0"/>
              <a:t>《</a:t>
            </a:r>
            <a:r>
              <a:rPr lang="zh-CN" altLang="en-US" dirty="0" smtClean="0"/>
              <a:t>中国高等教育学历认证报告</a:t>
            </a:r>
            <a:r>
              <a:rPr lang="en-US" altLang="zh-CN" dirty="0" smtClean="0"/>
              <a:t>》</a:t>
            </a:r>
            <a:r>
              <a:rPr lang="zh-CN" altLang="en-US" dirty="0" smtClean="0"/>
              <a:t>。在港澳台地区取得的学历和在国外取得的学历除提供复印件外还应同时提供教育部留学服务中心出具的相应的学历学位认证书复印件；</a:t>
            </a:r>
            <a:endParaRPr lang="zh-CN"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  </a:t>
            </a:r>
            <a:r>
              <a:rPr lang="zh-CN" altLang="en-US" dirty="0" smtClean="0"/>
              <a:t>普通话水平测试等级证书</a:t>
            </a:r>
            <a:endParaRPr lang="zh-CN" altLang="en-US" dirty="0"/>
          </a:p>
        </p:txBody>
      </p:sp>
      <p:sp>
        <p:nvSpPr>
          <p:cNvPr id="3" name="内容占位符 2"/>
          <p:cNvSpPr>
            <a:spLocks noGrp="1"/>
          </p:cNvSpPr>
          <p:nvPr>
            <p:ph idx="1"/>
          </p:nvPr>
        </p:nvSpPr>
        <p:spPr/>
        <p:txBody>
          <a:bodyPr/>
          <a:lstStyle/>
          <a:p>
            <a:endParaRPr lang="en-US" altLang="zh-CN" dirty="0" smtClean="0"/>
          </a:p>
          <a:p>
            <a:endParaRPr lang="en-US" altLang="zh-CN" dirty="0" smtClean="0"/>
          </a:p>
          <a:p>
            <a:endParaRPr lang="en-US" altLang="zh-CN" dirty="0" smtClean="0"/>
          </a:p>
          <a:p>
            <a:r>
              <a:rPr lang="zh-CN" altLang="en-US" sz="3600" dirty="0" smtClean="0"/>
              <a:t>未通过系统比对的普通话水平测试等级证书，需提供证书复印件</a:t>
            </a:r>
            <a:endParaRPr lang="zh-CN" altLang="en-US" sz="36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5 </a:t>
            </a:r>
            <a:r>
              <a:rPr lang="zh-CN" altLang="en-US" dirty="0" smtClean="0"/>
              <a:t>岗前培训合格证书</a:t>
            </a:r>
            <a:endParaRPr lang="zh-CN" altLang="en-US" dirty="0"/>
          </a:p>
        </p:txBody>
      </p:sp>
      <p:sp>
        <p:nvSpPr>
          <p:cNvPr id="3" name="内容占位符 2"/>
          <p:cNvSpPr>
            <a:spLocks noGrp="1"/>
          </p:cNvSpPr>
          <p:nvPr>
            <p:ph idx="1"/>
          </p:nvPr>
        </p:nvSpPr>
        <p:spPr/>
        <p:txBody>
          <a:bodyPr/>
          <a:lstStyle/>
          <a:p>
            <a:pPr>
              <a:buNone/>
            </a:pPr>
            <a:endParaRPr lang="en-US" altLang="zh-CN" dirty="0" smtClean="0"/>
          </a:p>
          <a:p>
            <a:pPr>
              <a:buNone/>
            </a:pPr>
            <a:endParaRPr lang="en-US" altLang="zh-CN" dirty="0" smtClean="0"/>
          </a:p>
          <a:p>
            <a:pPr>
              <a:buNone/>
            </a:pPr>
            <a:r>
              <a:rPr lang="en-US" altLang="zh-CN" dirty="0" smtClean="0"/>
              <a:t>      </a:t>
            </a:r>
            <a:r>
              <a:rPr lang="zh-CN" altLang="en-US" dirty="0" smtClean="0"/>
              <a:t>“江苏省高校岗前培训合格证书”复印件或“高等学校新入职教师国培示范项目培训合格证书”复印件。申请免考高等教育学和高等教育心理学的，应提交省教育厅人事处的免考批复（格式见附件</a:t>
            </a:r>
            <a:r>
              <a:rPr lang="en-US" altLang="zh-CN" dirty="0" smtClean="0"/>
              <a:t>5</a:t>
            </a:r>
            <a:r>
              <a:rPr lang="zh-CN" altLang="en-US" dirty="0" smtClean="0"/>
              <a:t>）或按照苏教人函</a:t>
            </a:r>
            <a:r>
              <a:rPr lang="en-US" altLang="zh-CN" dirty="0" smtClean="0"/>
              <a:t>〔2019〕11 </a:t>
            </a:r>
            <a:r>
              <a:rPr lang="zh-CN" altLang="en-US" dirty="0" smtClean="0"/>
              <a:t>号文的要求提供免考证明材料；</a:t>
            </a:r>
            <a:endParaRPr lang="zh-CN"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6 </a:t>
            </a:r>
            <a:r>
              <a:rPr lang="zh-CN" altLang="en-US" dirty="0" smtClean="0"/>
              <a:t>教育教学基本素质和能力测试评价表或免测证明材料</a:t>
            </a:r>
            <a:endParaRPr lang="zh-CN" altLang="en-US" dirty="0"/>
          </a:p>
        </p:txBody>
      </p:sp>
      <p:sp>
        <p:nvSpPr>
          <p:cNvPr id="3" name="内容占位符 2"/>
          <p:cNvSpPr>
            <a:spLocks noGrp="1"/>
          </p:cNvSpPr>
          <p:nvPr>
            <p:ph idx="1"/>
          </p:nvPr>
        </p:nvSpPr>
        <p:spPr/>
        <p:txBody>
          <a:bodyPr>
            <a:normAutofit/>
          </a:bodyPr>
          <a:lstStyle/>
          <a:p>
            <a:pPr algn="l">
              <a:buNone/>
            </a:pPr>
            <a:r>
              <a:rPr lang="zh-CN" altLang="en-US" sz="3600" dirty="0" smtClean="0"/>
              <a:t>        </a:t>
            </a:r>
            <a:endParaRPr lang="en-US" altLang="zh-CN" sz="3600" dirty="0" smtClean="0"/>
          </a:p>
          <a:p>
            <a:pPr algn="l">
              <a:buNone/>
            </a:pPr>
            <a:r>
              <a:rPr lang="en-US" altLang="zh-CN" sz="3600" dirty="0" smtClean="0"/>
              <a:t>        </a:t>
            </a:r>
            <a:r>
              <a:rPr lang="zh-CN" altLang="en-US" sz="3600" dirty="0" smtClean="0"/>
              <a:t>教育教学基本素质和能力测试评价表。免教育教学基本素质和能力测试的提供博士学位证书复印件，港澳台和境外取得的博士学位应提交相应的认证书复印件；</a:t>
            </a:r>
            <a:endParaRPr lang="zh-CN" altLang="en-US" sz="36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t>教育教学基本素质和能力测试评价表或免测证明材料</a:t>
            </a:r>
            <a:endParaRPr lang="zh-CN" altLang="en-US" dirty="0"/>
          </a:p>
        </p:txBody>
      </p:sp>
      <p:sp>
        <p:nvSpPr>
          <p:cNvPr id="3" name="内容占位符 2"/>
          <p:cNvSpPr>
            <a:spLocks noGrp="1"/>
          </p:cNvSpPr>
          <p:nvPr>
            <p:ph idx="1"/>
          </p:nvPr>
        </p:nvSpPr>
        <p:spPr>
          <a:xfrm>
            <a:off x="419102" y="1468243"/>
            <a:ext cx="4152897" cy="4819102"/>
          </a:xfrm>
        </p:spPr>
        <p:txBody>
          <a:bodyPr>
            <a:normAutofit/>
          </a:bodyPr>
          <a:lstStyle/>
          <a:p>
            <a:r>
              <a:rPr lang="zh-CN" altLang="en-US" sz="2100" dirty="0" smtClean="0"/>
              <a:t>本科师范类专业全日制毕业生和全日制教育硕士毕业生只有在申请与师范专业相同或相近任教学科的教师资格时方可免教育教学基本素质和能力测试。</a:t>
            </a:r>
            <a:endParaRPr lang="en-US" altLang="zh-CN" sz="2100" dirty="0" smtClean="0"/>
          </a:p>
          <a:p>
            <a:r>
              <a:rPr lang="zh-CN" altLang="en-US" sz="2100" dirty="0" smtClean="0"/>
              <a:t>已取得教授或副教授职称人员申请免测需提供省人力资源和社会保障厅或具有高级职称授权的部属本科高等学校发放的职称证书原件和复印件。</a:t>
            </a:r>
            <a:endParaRPr lang="en-US" altLang="zh-CN" sz="2100" dirty="0" smtClean="0"/>
          </a:p>
          <a:p>
            <a:r>
              <a:rPr lang="zh-CN" altLang="en-US" sz="2100" dirty="0" smtClean="0"/>
              <a:t>博士学位专业教师申请免测需提供博士学位证书原件和复印件。</a:t>
            </a:r>
          </a:p>
          <a:p>
            <a:endParaRPr lang="zh-CN" altLang="en-US" dirty="0"/>
          </a:p>
        </p:txBody>
      </p:sp>
      <p:pic>
        <p:nvPicPr>
          <p:cNvPr id="4" name="图片 3" descr="4.png"/>
          <p:cNvPicPr>
            <a:picLocks noChangeAspect="1"/>
          </p:cNvPicPr>
          <p:nvPr/>
        </p:nvPicPr>
        <p:blipFill>
          <a:blip r:embed="rId2" cstate="print"/>
          <a:stretch>
            <a:fillRect/>
          </a:stretch>
        </p:blipFill>
        <p:spPr>
          <a:xfrm>
            <a:off x="5000628" y="1071546"/>
            <a:ext cx="4032239" cy="5643578"/>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7 </a:t>
            </a:r>
            <a:r>
              <a:rPr lang="zh-CN" altLang="en-US" dirty="0" smtClean="0"/>
              <a:t>申请人体检表</a:t>
            </a:r>
            <a:endParaRPr lang="zh-CN" altLang="en-US" dirty="0"/>
          </a:p>
        </p:txBody>
      </p:sp>
      <p:sp>
        <p:nvSpPr>
          <p:cNvPr id="3" name="内容占位符 2"/>
          <p:cNvSpPr>
            <a:spLocks noGrp="1"/>
          </p:cNvSpPr>
          <p:nvPr>
            <p:ph idx="1"/>
          </p:nvPr>
        </p:nvSpPr>
        <p:spPr/>
        <p:txBody>
          <a:bodyPr>
            <a:normAutofit/>
          </a:bodyPr>
          <a:lstStyle/>
          <a:p>
            <a:pPr>
              <a:buNone/>
            </a:pPr>
            <a:r>
              <a:rPr lang="zh-CN" altLang="en-US" dirty="0" smtClean="0"/>
              <a:t>  </a:t>
            </a:r>
            <a:endParaRPr lang="en-US" altLang="zh-CN" dirty="0" smtClean="0"/>
          </a:p>
          <a:p>
            <a:pPr>
              <a:buNone/>
            </a:pPr>
            <a:r>
              <a:rPr lang="en-US" altLang="zh-CN" dirty="0" smtClean="0"/>
              <a:t>         </a:t>
            </a:r>
            <a:r>
              <a:rPr lang="zh-CN" altLang="en-US" dirty="0" smtClean="0"/>
              <a:t>注意：体检由所在高校人事部门统一组织，到指定的二级甲等以上医院进行体检，直接返回给高校，不退还本人，再次申请教师资格者必须重新体检。体检表中“既往病史”一栏，申请人应如实填写。如有隐瞒严重病情、不符合认定条件者取得教师资格，按弄虚作假、骗取教师资格处理，撤销其教师资格。申请人故意不参加检查或项目缺漏，或提出复查未复查的视同不合格处理。</a:t>
            </a:r>
            <a:endParaRPr lang="en-US" altLang="zh-CN" dirty="0" smtClean="0"/>
          </a:p>
          <a:p>
            <a:pPr>
              <a:buNone/>
            </a:pPr>
            <a:r>
              <a:rPr lang="zh-CN" altLang="en-US" dirty="0" smtClean="0"/>
              <a:t>         体检表：统一体检（网上报名、照片粘贴页、体检的照片一致）</a:t>
            </a:r>
            <a:endParaRPr lang="en-US" altLang="zh-CN" dirty="0" smtClean="0"/>
          </a:p>
          <a:p>
            <a:pPr>
              <a:buNone/>
            </a:pPr>
            <a:endParaRPr lang="zh-CN"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8 </a:t>
            </a:r>
            <a:r>
              <a:rPr lang="zh-CN" altLang="en-US" dirty="0" smtClean="0"/>
              <a:t>聘任材料</a:t>
            </a:r>
            <a:endParaRPr lang="zh-CN" altLang="en-US" dirty="0"/>
          </a:p>
        </p:txBody>
      </p:sp>
      <p:sp>
        <p:nvSpPr>
          <p:cNvPr id="3" name="内容占位符 2"/>
          <p:cNvSpPr>
            <a:spLocks noGrp="1"/>
          </p:cNvSpPr>
          <p:nvPr>
            <p:ph idx="1"/>
          </p:nvPr>
        </p:nvSpPr>
        <p:spPr/>
        <p:txBody>
          <a:bodyPr/>
          <a:lstStyle/>
          <a:p>
            <a:r>
              <a:rPr lang="zh-CN" altLang="en-US" dirty="0" smtClean="0"/>
              <a:t>公办</a:t>
            </a:r>
            <a:r>
              <a:rPr lang="zh-CN" altLang="en-US" dirty="0"/>
              <a:t>高等学校编外聘用教师和民办高等学校教师提供</a:t>
            </a:r>
            <a:r>
              <a:rPr lang="zh-CN" altLang="en-US" dirty="0">
                <a:solidFill>
                  <a:srgbClr val="FF0000"/>
                </a:solidFill>
              </a:rPr>
              <a:t>学校颁发的聘书</a:t>
            </a:r>
            <a:r>
              <a:rPr lang="zh-CN" altLang="en-US" dirty="0"/>
              <a:t>及与</a:t>
            </a:r>
            <a:r>
              <a:rPr lang="zh-CN" altLang="en-US" dirty="0">
                <a:solidFill>
                  <a:srgbClr val="FF0000"/>
                </a:solidFill>
              </a:rPr>
              <a:t>学校签订的１年以上聘用合同的原件和复印件</a:t>
            </a:r>
            <a:r>
              <a:rPr lang="zh-CN" altLang="en-US" dirty="0"/>
              <a:t>，</a:t>
            </a:r>
            <a:r>
              <a:rPr lang="zh-CN" altLang="en-US" dirty="0">
                <a:solidFill>
                  <a:srgbClr val="FF0000"/>
                </a:solidFill>
              </a:rPr>
              <a:t>并附至少</a:t>
            </a:r>
            <a:r>
              <a:rPr lang="en-US" altLang="zh-CN" dirty="0">
                <a:solidFill>
                  <a:srgbClr val="FF0000"/>
                </a:solidFill>
              </a:rPr>
              <a:t>1</a:t>
            </a:r>
            <a:r>
              <a:rPr lang="zh-CN" altLang="en-US" dirty="0">
                <a:solidFill>
                  <a:srgbClr val="FF0000"/>
                </a:solidFill>
              </a:rPr>
              <a:t>个月的社会保险缴纳凭证</a:t>
            </a:r>
            <a:r>
              <a:rPr lang="zh-CN" altLang="en-US" dirty="0" smtClean="0"/>
              <a:t>；</a:t>
            </a:r>
            <a:endParaRPr lang="en-US" altLang="zh-CN" dirty="0" smtClean="0"/>
          </a:p>
          <a:p>
            <a:r>
              <a:rPr lang="zh-CN" altLang="en-US" dirty="0" smtClean="0"/>
              <a:t>在编</a:t>
            </a:r>
            <a:r>
              <a:rPr lang="zh-CN" altLang="en-US" dirty="0"/>
              <a:t>人员须由学校提供进编证明材料复印件</a:t>
            </a:r>
            <a:r>
              <a:rPr lang="zh-CN" altLang="en-US" dirty="0" smtClean="0"/>
              <a:t>；</a:t>
            </a:r>
            <a:r>
              <a:rPr lang="zh-CN" altLang="en-US" dirty="0" smtClean="0">
                <a:solidFill>
                  <a:srgbClr val="FF0000"/>
                </a:solidFill>
              </a:rPr>
              <a:t>（人社厅发的调函或应届毕业生入编审批表）</a:t>
            </a:r>
            <a:endParaRPr lang="zh-CN" altLang="en-US" dirty="0">
              <a:solidFill>
                <a:srgbClr val="FF0000"/>
              </a:solidFill>
            </a:endParaRPr>
          </a:p>
          <a:p>
            <a:r>
              <a:rPr lang="zh-CN" altLang="en-US" dirty="0"/>
              <a:t>注意：社保缴纳单位应为申请人所在单位或人才派出单位。</a:t>
            </a:r>
          </a:p>
          <a:p>
            <a:endParaRPr lang="zh-CN" altLang="en-US" dirty="0"/>
          </a:p>
        </p:txBody>
      </p:sp>
    </p:spTree>
    <p:extLst>
      <p:ext uri="{BB962C8B-B14F-4D97-AF65-F5344CB8AC3E}">
        <p14:creationId xmlns="" xmlns:p14="http://schemas.microsoft.com/office/powerpoint/2010/main" val="40691287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 9 </a:t>
            </a:r>
            <a:r>
              <a:rPr lang="zh-CN" altLang="en-US" dirty="0" smtClean="0"/>
              <a:t>其他</a:t>
            </a:r>
            <a:r>
              <a:rPr lang="en-US" altLang="zh-CN" dirty="0" smtClean="0"/>
              <a:t>                                                                                                                                                                                                                                                                                                                                                    </a:t>
            </a:r>
            <a:endParaRPr lang="zh-CN" altLang="en-US" dirty="0"/>
          </a:p>
        </p:txBody>
      </p:sp>
      <p:sp>
        <p:nvSpPr>
          <p:cNvPr id="3" name="内容占位符 2"/>
          <p:cNvSpPr>
            <a:spLocks noGrp="1"/>
          </p:cNvSpPr>
          <p:nvPr>
            <p:ph idx="1"/>
          </p:nvPr>
        </p:nvSpPr>
        <p:spPr/>
        <p:txBody>
          <a:bodyPr/>
          <a:lstStyle/>
          <a:p>
            <a:r>
              <a:rPr lang="zh-CN" altLang="en-US" dirty="0" smtClean="0"/>
              <a:t>申请认定当年教学任务书：不需提供</a:t>
            </a:r>
            <a:endParaRPr lang="en-US" altLang="zh-CN" dirty="0" smtClean="0"/>
          </a:p>
          <a:p>
            <a:r>
              <a:rPr lang="zh-CN" altLang="en-US" dirty="0" smtClean="0"/>
              <a:t>高等学校附属医院申请人提供中级以上医疗卫生专业技术职务证书原件和复印件</a:t>
            </a:r>
            <a:endParaRPr lang="en-US" altLang="zh-CN" dirty="0" smtClean="0"/>
          </a:p>
          <a:p>
            <a:endParaRPr lang="en-US" altLang="zh-CN" dirty="0" smtClean="0"/>
          </a:p>
          <a:p>
            <a:endParaRPr lang="zh-CN"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说明</a:t>
            </a:r>
            <a:endParaRPr lang="zh-CN" altLang="en-US" dirty="0"/>
          </a:p>
        </p:txBody>
      </p:sp>
      <p:sp>
        <p:nvSpPr>
          <p:cNvPr id="3" name="内容占位符 2"/>
          <p:cNvSpPr>
            <a:spLocks noGrp="1"/>
          </p:cNvSpPr>
          <p:nvPr>
            <p:ph idx="1"/>
          </p:nvPr>
        </p:nvSpPr>
        <p:spPr/>
        <p:txBody>
          <a:bodyPr/>
          <a:lstStyle/>
          <a:p>
            <a:pPr>
              <a:buNone/>
            </a:pPr>
            <a:r>
              <a:rPr lang="zh-CN" altLang="en-US" sz="3200" dirty="0" smtClean="0"/>
              <a:t>  </a:t>
            </a:r>
            <a:endParaRPr lang="en-US" altLang="zh-CN" sz="3200" dirty="0" smtClean="0"/>
          </a:p>
          <a:p>
            <a:pPr>
              <a:buNone/>
            </a:pPr>
            <a:r>
              <a:rPr lang="en-US" altLang="zh-CN" sz="3200" dirty="0" smtClean="0"/>
              <a:t>  </a:t>
            </a:r>
            <a:r>
              <a:rPr lang="zh-CN" altLang="en-US" sz="3200" dirty="0" smtClean="0"/>
              <a:t>申请人</a:t>
            </a:r>
            <a:r>
              <a:rPr lang="en-US" altLang="zh-CN" sz="3200" dirty="0" smtClean="0"/>
              <a:t>《</a:t>
            </a:r>
            <a:r>
              <a:rPr lang="zh-CN" altLang="en-US" sz="3200" dirty="0" smtClean="0"/>
              <a:t>思想品德鉴定表</a:t>
            </a:r>
            <a:r>
              <a:rPr lang="en-US" altLang="zh-CN" sz="3200" dirty="0" smtClean="0"/>
              <a:t>》</a:t>
            </a:r>
            <a:r>
              <a:rPr lang="zh-CN" altLang="en-US" sz="3200" dirty="0" smtClean="0"/>
              <a:t>取消 </a:t>
            </a:r>
            <a:endParaRPr lang="en-US" altLang="zh-CN" sz="3200" dirty="0" smtClean="0"/>
          </a:p>
          <a:p>
            <a:pPr>
              <a:buNone/>
            </a:pPr>
            <a:endParaRPr lang="en-US" altLang="zh-CN" sz="3200" dirty="0" smtClean="0"/>
          </a:p>
          <a:p>
            <a:pPr>
              <a:buNone/>
            </a:pPr>
            <a:r>
              <a:rPr lang="zh-CN" altLang="en-US" sz="3200" dirty="0" smtClean="0"/>
              <a:t>  申请人网上申请后下载</a:t>
            </a:r>
            <a:r>
              <a:rPr lang="en-US" altLang="zh-CN" sz="3200" dirty="0" smtClean="0"/>
              <a:t>《</a:t>
            </a:r>
            <a:r>
              <a:rPr lang="zh-CN" altLang="en-US" sz="3200" dirty="0" smtClean="0"/>
              <a:t>个人承诺书</a:t>
            </a:r>
            <a:r>
              <a:rPr lang="en-US" altLang="zh-CN" sz="3200" dirty="0" smtClean="0"/>
              <a:t>》</a:t>
            </a:r>
            <a:r>
              <a:rPr lang="zh-CN" altLang="en-US" sz="3200" dirty="0" smtClean="0"/>
              <a:t>签字后，上传系统</a:t>
            </a:r>
            <a:r>
              <a:rPr lang="zh-CN" altLang="en-US" dirty="0" smtClean="0"/>
              <a:t>。</a:t>
            </a:r>
            <a:endParaRPr lang="zh-CN"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时间安排</a:t>
            </a:r>
            <a:endParaRPr lang="zh-CN" altLang="en-US" dirty="0"/>
          </a:p>
        </p:txBody>
      </p:sp>
      <p:sp>
        <p:nvSpPr>
          <p:cNvPr id="3" name="内容占位符 2"/>
          <p:cNvSpPr>
            <a:spLocks noGrp="1"/>
          </p:cNvSpPr>
          <p:nvPr>
            <p:ph idx="1"/>
          </p:nvPr>
        </p:nvSpPr>
        <p:spPr/>
        <p:txBody>
          <a:bodyPr>
            <a:normAutofit/>
          </a:bodyPr>
          <a:lstStyle/>
          <a:p>
            <a:r>
              <a:rPr lang="en-US" altLang="zh-CN" dirty="0" smtClean="0"/>
              <a:t>9</a:t>
            </a:r>
            <a:r>
              <a:rPr lang="zh-CN" altLang="en-US" dirty="0" smtClean="0"/>
              <a:t>月</a:t>
            </a:r>
            <a:r>
              <a:rPr lang="en-US" altLang="zh-CN" dirty="0" smtClean="0"/>
              <a:t>16</a:t>
            </a:r>
            <a:r>
              <a:rPr lang="zh-CN" altLang="en-US" dirty="0" smtClean="0"/>
              <a:t>日</a:t>
            </a:r>
            <a:r>
              <a:rPr lang="en-US" altLang="zh-CN" dirty="0" smtClean="0"/>
              <a:t>-9</a:t>
            </a:r>
            <a:r>
              <a:rPr lang="zh-CN" altLang="en-US" dirty="0" smtClean="0"/>
              <a:t>月</a:t>
            </a:r>
            <a:r>
              <a:rPr lang="en-US" altLang="zh-CN" dirty="0" smtClean="0"/>
              <a:t>21</a:t>
            </a:r>
            <a:r>
              <a:rPr lang="zh-CN" altLang="en-US" dirty="0" smtClean="0"/>
              <a:t>日</a:t>
            </a:r>
            <a:r>
              <a:rPr lang="zh-CN" altLang="en-US" dirty="0"/>
              <a:t>申报人员进行网上报名，并准备其他相关材料。</a:t>
            </a:r>
          </a:p>
          <a:p>
            <a:r>
              <a:rPr lang="en-US" altLang="zh-CN" dirty="0" smtClean="0"/>
              <a:t>9</a:t>
            </a:r>
            <a:r>
              <a:rPr lang="zh-CN" altLang="en-US" dirty="0" smtClean="0"/>
              <a:t>月</a:t>
            </a:r>
            <a:r>
              <a:rPr lang="en-US" altLang="zh-CN" dirty="0" smtClean="0"/>
              <a:t>21</a:t>
            </a:r>
            <a:r>
              <a:rPr lang="zh-CN" altLang="en-US" dirty="0" smtClean="0"/>
              <a:t>日</a:t>
            </a:r>
            <a:r>
              <a:rPr lang="zh-CN" altLang="en-US" dirty="0" smtClean="0"/>
              <a:t>至</a:t>
            </a:r>
            <a:r>
              <a:rPr lang="en-US" altLang="zh-CN" dirty="0" smtClean="0"/>
              <a:t>10</a:t>
            </a:r>
            <a:r>
              <a:rPr lang="zh-CN" altLang="en-US" dirty="0" smtClean="0"/>
              <a:t>月</a:t>
            </a:r>
            <a:r>
              <a:rPr lang="en-US" altLang="zh-CN" dirty="0" smtClean="0"/>
              <a:t>10</a:t>
            </a:r>
            <a:r>
              <a:rPr lang="zh-CN" altLang="en-US" dirty="0" smtClean="0"/>
              <a:t>日</a:t>
            </a:r>
            <a:r>
              <a:rPr lang="zh-CN" altLang="en-US" dirty="0"/>
              <a:t>安排人员分组，并由各系部安排教育教学能力测试</a:t>
            </a:r>
            <a:r>
              <a:rPr lang="zh-CN" altLang="en-US" dirty="0" smtClean="0"/>
              <a:t>，</a:t>
            </a:r>
            <a:r>
              <a:rPr lang="en-US" altLang="zh-CN" dirty="0" smtClean="0"/>
              <a:t>10</a:t>
            </a:r>
            <a:r>
              <a:rPr lang="zh-CN" altLang="en-US" dirty="0" smtClean="0"/>
              <a:t>月</a:t>
            </a:r>
            <a:r>
              <a:rPr lang="en-US" altLang="zh-CN" dirty="0" smtClean="0"/>
              <a:t>12</a:t>
            </a:r>
            <a:r>
              <a:rPr lang="zh-CN" altLang="en-US" dirty="0" smtClean="0"/>
              <a:t>日</a:t>
            </a:r>
            <a:r>
              <a:rPr lang="zh-CN" altLang="en-US" dirty="0" smtClean="0"/>
              <a:t>前</a:t>
            </a:r>
            <a:r>
              <a:rPr lang="zh-CN" altLang="en-US" dirty="0"/>
              <a:t>由组织人事处统一安排完成体检。</a:t>
            </a:r>
          </a:p>
          <a:p>
            <a:r>
              <a:rPr lang="en-US" altLang="zh-CN" dirty="0" smtClean="0"/>
              <a:t>10</a:t>
            </a:r>
            <a:r>
              <a:rPr lang="zh-CN" altLang="en-US" dirty="0" smtClean="0"/>
              <a:t>月</a:t>
            </a:r>
            <a:r>
              <a:rPr lang="en-US" altLang="zh-CN" dirty="0" smtClean="0"/>
              <a:t>13</a:t>
            </a:r>
            <a:r>
              <a:rPr lang="zh-CN" altLang="en-US" dirty="0" smtClean="0"/>
              <a:t>日</a:t>
            </a:r>
            <a:r>
              <a:rPr lang="en-US" altLang="zh-CN" dirty="0" smtClean="0"/>
              <a:t>—</a:t>
            </a:r>
            <a:r>
              <a:rPr lang="en-US" altLang="zh-CN" dirty="0" smtClean="0"/>
              <a:t>14</a:t>
            </a:r>
            <a:r>
              <a:rPr lang="zh-CN" altLang="en-US" dirty="0" smtClean="0"/>
              <a:t>日</a:t>
            </a:r>
            <a:r>
              <a:rPr lang="zh-CN" altLang="en-US" dirty="0"/>
              <a:t>，网报现场确认。</a:t>
            </a:r>
          </a:p>
          <a:p>
            <a:r>
              <a:rPr lang="en-US" altLang="zh-CN" dirty="0" smtClean="0"/>
              <a:t>10</a:t>
            </a:r>
            <a:r>
              <a:rPr lang="zh-CN" altLang="en-US" dirty="0" smtClean="0"/>
              <a:t>月</a:t>
            </a:r>
            <a:r>
              <a:rPr lang="en-US" altLang="zh-CN" dirty="0" smtClean="0"/>
              <a:t>17</a:t>
            </a:r>
            <a:r>
              <a:rPr lang="zh-CN" altLang="en-US" dirty="0" smtClean="0"/>
              <a:t>日</a:t>
            </a:r>
            <a:r>
              <a:rPr lang="zh-CN" altLang="en-US" dirty="0"/>
              <a:t>起根据教学能力测试情况，确定申报人员，进行网上公开和行文。</a:t>
            </a:r>
          </a:p>
          <a:p>
            <a:r>
              <a:rPr lang="en-US" altLang="zh-CN" dirty="0" smtClean="0"/>
              <a:t>10</a:t>
            </a:r>
            <a:r>
              <a:rPr lang="zh-CN" altLang="en-US" dirty="0" smtClean="0"/>
              <a:t>月</a:t>
            </a:r>
            <a:r>
              <a:rPr lang="en-US" altLang="zh-CN" dirty="0" smtClean="0"/>
              <a:t>19</a:t>
            </a:r>
            <a:r>
              <a:rPr lang="zh-CN" altLang="en-US" smtClean="0"/>
              <a:t>日</a:t>
            </a:r>
            <a:r>
              <a:rPr lang="zh-CN" altLang="en-US" dirty="0" smtClean="0"/>
              <a:t>前</a:t>
            </a:r>
            <a:r>
              <a:rPr lang="zh-CN" altLang="en-US" dirty="0"/>
              <a:t>组织专家审查委员会审核申报材料。</a:t>
            </a:r>
          </a:p>
          <a:p>
            <a:endParaRPr lang="zh-CN" altLang="en-US" dirty="0"/>
          </a:p>
        </p:txBody>
      </p:sp>
    </p:spTree>
    <p:extLst>
      <p:ext uri="{BB962C8B-B14F-4D97-AF65-F5344CB8AC3E}">
        <p14:creationId xmlns="" xmlns:p14="http://schemas.microsoft.com/office/powerpoint/2010/main" val="2978452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4" name="Picture 2"/>
          <p:cNvPicPr>
            <a:picLocks noChangeAspect="1" noChangeArrowheads="1"/>
          </p:cNvPicPr>
          <p:nvPr/>
        </p:nvPicPr>
        <p:blipFill>
          <a:blip r:embed="rId2" cstate="print"/>
          <a:srcRect/>
          <a:stretch>
            <a:fillRect/>
          </a:stretch>
        </p:blipFill>
        <p:spPr bwMode="auto">
          <a:xfrm>
            <a:off x="419100" y="1497061"/>
            <a:ext cx="8291513" cy="4762403"/>
          </a:xfrm>
          <a:prstGeom prst="rect">
            <a:avLst/>
          </a:prstGeom>
          <a:noFill/>
          <a:ln w="9525">
            <a:noFill/>
            <a:miter lim="800000"/>
            <a:headEnd/>
            <a:tailEnd/>
          </a:ln>
          <a:effectLst/>
        </p:spPr>
      </p:pic>
      <p:sp>
        <p:nvSpPr>
          <p:cNvPr id="5" name="矩形标注 4"/>
          <p:cNvSpPr/>
          <p:nvPr/>
        </p:nvSpPr>
        <p:spPr>
          <a:xfrm>
            <a:off x="3714744" y="2500306"/>
            <a:ext cx="1071570" cy="428628"/>
          </a:xfrm>
          <a:prstGeom prst="wedgeRectCallout">
            <a:avLst>
              <a:gd name="adj1" fmla="val -57706"/>
              <a:gd name="adj2" fmla="val 14019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t>拖动滑块</a:t>
            </a:r>
            <a:endParaRPr lang="zh-CN" altLang="en-US" sz="16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联系方式</a:t>
            </a:r>
            <a:endParaRPr lang="zh-CN" altLang="en-US" dirty="0"/>
          </a:p>
        </p:txBody>
      </p:sp>
      <p:sp>
        <p:nvSpPr>
          <p:cNvPr id="3" name="内容占位符 2"/>
          <p:cNvSpPr>
            <a:spLocks noGrp="1"/>
          </p:cNvSpPr>
          <p:nvPr>
            <p:ph idx="1"/>
          </p:nvPr>
        </p:nvSpPr>
        <p:spPr/>
        <p:txBody>
          <a:bodyPr/>
          <a:lstStyle/>
          <a:p>
            <a:r>
              <a:rPr lang="en-US" altLang="zh-CN" dirty="0" smtClean="0"/>
              <a:t>2019</a:t>
            </a:r>
            <a:r>
              <a:rPr lang="zh-CN" altLang="en-US" dirty="0" smtClean="0"/>
              <a:t>年教师资格认定</a:t>
            </a:r>
            <a:r>
              <a:rPr lang="en-US" altLang="zh-CN" dirty="0" smtClean="0"/>
              <a:t>QQ</a:t>
            </a:r>
            <a:r>
              <a:rPr lang="zh-CN" altLang="en-US" dirty="0" smtClean="0"/>
              <a:t>群： </a:t>
            </a:r>
            <a:r>
              <a:rPr lang="en-US" altLang="zh-CN" dirty="0" smtClean="0"/>
              <a:t>177425372</a:t>
            </a:r>
          </a:p>
          <a:p>
            <a:r>
              <a:rPr lang="zh-CN" altLang="en-US" dirty="0" smtClean="0"/>
              <a:t>联系</a:t>
            </a:r>
            <a:r>
              <a:rPr lang="zh-CN" altLang="en-US" smtClean="0"/>
              <a:t>人：冯骏、吴翰明</a:t>
            </a:r>
            <a:endParaRPr lang="en-US" altLang="zh-CN" dirty="0" smtClean="0"/>
          </a:p>
          <a:p>
            <a:r>
              <a:rPr lang="zh-CN" altLang="en-US" dirty="0" smtClean="0"/>
              <a:t>联系电话：</a:t>
            </a:r>
            <a:r>
              <a:rPr lang="en-US" altLang="zh-CN" dirty="0" smtClean="0"/>
              <a:t>025-68170915</a:t>
            </a:r>
          </a:p>
          <a:p>
            <a:endParaRPr lang="zh-CN"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注册</a:t>
            </a:r>
            <a:endParaRPr lang="zh-CN" altLang="en-US" dirty="0"/>
          </a:p>
        </p:txBody>
      </p:sp>
      <p:pic>
        <p:nvPicPr>
          <p:cNvPr id="4" name="内容占位符 3" descr="2.png"/>
          <p:cNvPicPr>
            <a:picLocks noGrp="1" noChangeAspect="1"/>
          </p:cNvPicPr>
          <p:nvPr>
            <p:ph idx="1"/>
          </p:nvPr>
        </p:nvPicPr>
        <p:blipFill>
          <a:blip r:embed="rId2" cstate="print"/>
          <a:stretch>
            <a:fillRect/>
          </a:stretch>
        </p:blipFill>
        <p:spPr>
          <a:xfrm>
            <a:off x="1174326" y="1468438"/>
            <a:ext cx="6781060" cy="4819650"/>
          </a:xfrm>
        </p:spPr>
      </p:pic>
      <p:sp>
        <p:nvSpPr>
          <p:cNvPr id="5" name="右箭头 4"/>
          <p:cNvSpPr/>
          <p:nvPr/>
        </p:nvSpPr>
        <p:spPr>
          <a:xfrm>
            <a:off x="2714612" y="6000768"/>
            <a:ext cx="1285884" cy="35719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注册</a:t>
            </a:r>
            <a:endParaRPr lang="zh-CN" altLang="en-US" dirty="0"/>
          </a:p>
        </p:txBody>
      </p:sp>
      <p:pic>
        <p:nvPicPr>
          <p:cNvPr id="4" name="内容占位符 3" descr="3.png"/>
          <p:cNvPicPr>
            <a:picLocks noGrp="1" noChangeAspect="1"/>
          </p:cNvPicPr>
          <p:nvPr>
            <p:ph idx="1"/>
          </p:nvPr>
        </p:nvPicPr>
        <p:blipFill>
          <a:blip r:embed="rId2" cstate="print"/>
          <a:stretch>
            <a:fillRect/>
          </a:stretch>
        </p:blipFill>
        <p:spPr>
          <a:xfrm>
            <a:off x="683770" y="1468438"/>
            <a:ext cx="7762173" cy="4819650"/>
          </a:xfrm>
        </p:spPr>
      </p:pic>
      <p:sp>
        <p:nvSpPr>
          <p:cNvPr id="5" name="下箭头 4"/>
          <p:cNvSpPr/>
          <p:nvPr/>
        </p:nvSpPr>
        <p:spPr>
          <a:xfrm>
            <a:off x="1142976" y="4500570"/>
            <a:ext cx="571504" cy="1000132"/>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左箭头 5"/>
          <p:cNvSpPr/>
          <p:nvPr/>
        </p:nvSpPr>
        <p:spPr>
          <a:xfrm>
            <a:off x="5500694" y="5786454"/>
            <a:ext cx="1214446" cy="357190"/>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注册                               </a:t>
            </a:r>
            <a:r>
              <a:rPr lang="zh-CN" altLang="en-US" sz="2400" dirty="0" smtClean="0">
                <a:solidFill>
                  <a:srgbClr val="FF0000"/>
                </a:solidFill>
              </a:rPr>
              <a:t>选择至最小类别</a:t>
            </a:r>
            <a:endParaRPr lang="zh-CN" altLang="en-US" dirty="0">
              <a:solidFill>
                <a:srgbClr val="FF0000"/>
              </a:solidFill>
            </a:endParaRPr>
          </a:p>
        </p:txBody>
      </p:sp>
      <p:sp>
        <p:nvSpPr>
          <p:cNvPr id="5" name="矩形标注 4"/>
          <p:cNvSpPr/>
          <p:nvPr/>
        </p:nvSpPr>
        <p:spPr>
          <a:xfrm>
            <a:off x="4714876" y="4286256"/>
            <a:ext cx="2928958" cy="1071570"/>
          </a:xfrm>
          <a:prstGeom prst="wedgeRectCallout">
            <a:avLst>
              <a:gd name="adj1" fmla="val -102928"/>
              <a:gd name="adj2" fmla="val 5301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选择自己所学专业或者相近专业</a:t>
            </a:r>
            <a:endParaRPr lang="zh-CN" altLang="en-US" dirty="0"/>
          </a:p>
        </p:txBody>
      </p:sp>
      <p:pic>
        <p:nvPicPr>
          <p:cNvPr id="6" name="内容占位符 5"/>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645029" y="1468438"/>
            <a:ext cx="7839655" cy="4819650"/>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注册</a:t>
            </a:r>
            <a:endParaRPr lang="zh-CN" altLang="en-US" dirty="0"/>
          </a:p>
        </p:txBody>
      </p:sp>
      <p:pic>
        <p:nvPicPr>
          <p:cNvPr id="4" name="内容占位符 3" descr="5.png"/>
          <p:cNvPicPr>
            <a:picLocks noGrp="1" noChangeAspect="1"/>
          </p:cNvPicPr>
          <p:nvPr>
            <p:ph idx="1"/>
          </p:nvPr>
        </p:nvPicPr>
        <p:blipFill>
          <a:blip r:embed="rId2" cstate="print"/>
          <a:stretch>
            <a:fillRect/>
          </a:stretch>
        </p:blipFill>
        <p:spPr>
          <a:xfrm>
            <a:off x="747205" y="1468438"/>
            <a:ext cx="7635302" cy="4819650"/>
          </a:xfrm>
        </p:spPr>
      </p:pic>
      <p:sp>
        <p:nvSpPr>
          <p:cNvPr id="5" name="矩形标注 4"/>
          <p:cNvSpPr/>
          <p:nvPr/>
        </p:nvSpPr>
        <p:spPr>
          <a:xfrm>
            <a:off x="4786314" y="3643314"/>
            <a:ext cx="2357454" cy="785818"/>
          </a:xfrm>
          <a:prstGeom prst="wedgeRectCallout">
            <a:avLst>
              <a:gd name="adj1" fmla="val -121393"/>
              <a:gd name="adj2" fmla="val -932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确认点为江苏卫生健康职业学院</a:t>
            </a:r>
            <a:endParaRPr lang="zh-CN"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注册</a:t>
            </a:r>
            <a:endParaRPr lang="zh-CN" altLang="en-US" dirty="0"/>
          </a:p>
        </p:txBody>
      </p:sp>
      <p:pic>
        <p:nvPicPr>
          <p:cNvPr id="4" name="内容占位符 3" descr="7.png"/>
          <p:cNvPicPr>
            <a:picLocks noGrp="1" noChangeAspect="1"/>
          </p:cNvPicPr>
          <p:nvPr>
            <p:ph idx="1"/>
          </p:nvPr>
        </p:nvPicPr>
        <p:blipFill>
          <a:blip r:embed="rId2" cstate="print"/>
          <a:stretch>
            <a:fillRect/>
          </a:stretch>
        </p:blipFill>
        <p:spPr>
          <a:xfrm>
            <a:off x="664561" y="1468438"/>
            <a:ext cx="7800590" cy="4819650"/>
          </a:xfrm>
        </p:spPr>
      </p:pic>
      <p:sp>
        <p:nvSpPr>
          <p:cNvPr id="5" name="矩形标注 4"/>
          <p:cNvSpPr/>
          <p:nvPr/>
        </p:nvSpPr>
        <p:spPr>
          <a:xfrm>
            <a:off x="5072066" y="4929198"/>
            <a:ext cx="2143140" cy="857256"/>
          </a:xfrm>
          <a:prstGeom prst="wedgeRectCallout">
            <a:avLst>
              <a:gd name="adj1" fmla="val -84042"/>
              <a:gd name="adj2" fmla="val 4143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密码须牢记，下次登录使用</a:t>
            </a:r>
            <a:endParaRPr lang="zh-CN"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注册</a:t>
            </a:r>
            <a:endParaRPr lang="zh-CN" altLang="en-US" dirty="0"/>
          </a:p>
        </p:txBody>
      </p:sp>
      <p:sp>
        <p:nvSpPr>
          <p:cNvPr id="3" name="内容占位符 2"/>
          <p:cNvSpPr>
            <a:spLocks noGrp="1"/>
          </p:cNvSpPr>
          <p:nvPr>
            <p:ph idx="1"/>
          </p:nvPr>
        </p:nvSpPr>
        <p:spPr/>
        <p:txBody>
          <a:bodyPr/>
          <a:lstStyle/>
          <a:p>
            <a:endParaRPr lang="en-US" altLang="zh-CN" dirty="0" smtClean="0"/>
          </a:p>
          <a:p>
            <a:r>
              <a:rPr lang="zh-CN" altLang="en-US" dirty="0" smtClean="0"/>
              <a:t>“考试形式”，请选择非国家统一考试</a:t>
            </a:r>
            <a:endParaRPr lang="en-US" altLang="zh-CN" dirty="0" smtClean="0"/>
          </a:p>
          <a:p>
            <a:r>
              <a:rPr lang="zh-CN" altLang="en-US" dirty="0" smtClean="0"/>
              <a:t>“工作单位”，附属医院人员要写明医院所属高等学校，如：江苏卫生健康职业学院附属</a:t>
            </a:r>
            <a:r>
              <a:rPr lang="en-US" altLang="zh-CN" dirty="0" err="1" smtClean="0"/>
              <a:t>xxxx</a:t>
            </a:r>
            <a:r>
              <a:rPr lang="zh-CN" altLang="en-US" dirty="0" smtClean="0"/>
              <a:t>医院；</a:t>
            </a:r>
            <a:endParaRPr lang="en-US" altLang="zh-CN" dirty="0" smtClean="0"/>
          </a:p>
          <a:p>
            <a:r>
              <a:rPr lang="zh-CN" altLang="en-US" dirty="0" smtClean="0"/>
              <a:t>“户籍所在地”填写至乡镇或街道办事处；</a:t>
            </a:r>
            <a:endParaRPr lang="en-US" altLang="zh-CN" dirty="0" smtClean="0"/>
          </a:p>
          <a:p>
            <a:r>
              <a:rPr lang="zh-CN" altLang="en-US" dirty="0" smtClean="0"/>
              <a:t>现从事职业：学院人填写“在职教学人员”</a:t>
            </a:r>
            <a:endParaRPr lang="en-US" altLang="zh-CN" dirty="0" smtClean="0"/>
          </a:p>
          <a:p>
            <a:pPr>
              <a:buNone/>
            </a:pPr>
            <a:r>
              <a:rPr lang="en-US" altLang="zh-CN" dirty="0" smtClean="0"/>
              <a:t>                      </a:t>
            </a:r>
            <a:r>
              <a:rPr lang="zh-CN" altLang="en-US" dirty="0" smtClean="0"/>
              <a:t>附院人填写“其他专业技术和管理人员”</a:t>
            </a:r>
            <a:endParaRPr lang="en-US" altLang="zh-CN" dirty="0" smtClean="0"/>
          </a:p>
          <a:p>
            <a:r>
              <a:rPr lang="zh-CN" altLang="en-US" dirty="0" smtClean="0"/>
              <a:t>专业技术职务：如实填写；</a:t>
            </a:r>
            <a:endParaRPr lang="en-US" altLang="zh-CN" dirty="0" smtClean="0"/>
          </a:p>
          <a:p>
            <a:pPr>
              <a:buNone/>
            </a:pPr>
            <a:endParaRPr lang="en-US" altLang="zh-CN" sz="2000" dirty="0" smtClean="0"/>
          </a:p>
          <a:p>
            <a:endParaRPr lang="en-US" altLang="zh-CN" dirty="0" smtClean="0"/>
          </a:p>
          <a:p>
            <a:endParaRPr lang="zh-CN" altLang="en-US" dirty="0"/>
          </a:p>
        </p:txBody>
      </p:sp>
    </p:spTree>
  </p:cSld>
  <p:clrMapOvr>
    <a:masterClrMapping/>
  </p:clrMapOvr>
</p:sld>
</file>

<file path=ppt/theme/theme1.xml><?xml version="1.0" encoding="utf-8"?>
<a:theme xmlns:a="http://schemas.openxmlformats.org/drawingml/2006/main" name="A000120140530A99PPBG">
  <a:themeElements>
    <a:clrScheme name="自定义 715">
      <a:dk1>
        <a:srgbClr val="434647"/>
      </a:dk1>
      <a:lt1>
        <a:srgbClr val="FFFFFF"/>
      </a:lt1>
      <a:dk2>
        <a:srgbClr val="FFFFFF"/>
      </a:dk2>
      <a:lt2>
        <a:srgbClr val="5F5F5F"/>
      </a:lt2>
      <a:accent1>
        <a:srgbClr val="70A03D"/>
      </a:accent1>
      <a:accent2>
        <a:srgbClr val="406D51"/>
      </a:accent2>
      <a:accent3>
        <a:srgbClr val="6BC2A1"/>
      </a:accent3>
      <a:accent4>
        <a:srgbClr val="79B2C1"/>
      </a:accent4>
      <a:accent5>
        <a:srgbClr val="5B6CAC"/>
      </a:accent5>
      <a:accent6>
        <a:srgbClr val="FF5757"/>
      </a:accent6>
      <a:hlink>
        <a:srgbClr val="54782D"/>
      </a:hlink>
      <a:folHlink>
        <a:srgbClr val="AFB2B4"/>
      </a:folHlink>
    </a:clrScheme>
    <a:fontScheme name="自定义 15">
      <a:majorFont>
        <a:latin typeface="Arial Black"/>
        <a:ea typeface="微软雅黑"/>
        <a:cs typeface=""/>
      </a:majorFont>
      <a:minorFont>
        <a:latin typeface="Arial"/>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pitchFamily="34" charset="-122"/>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A000120150822A24PPBG</Template>
  <TotalTime>292</TotalTime>
  <Words>2952</Words>
  <Application>Microsoft Office PowerPoint</Application>
  <PresentationFormat>全屏显示(4:3)</PresentationFormat>
  <Paragraphs>105</Paragraphs>
  <Slides>30</Slides>
  <Notes>1</Notes>
  <HiddenSlides>0</HiddenSlides>
  <MMClips>0</MMClips>
  <ScaleCrop>false</ScaleCrop>
  <HeadingPairs>
    <vt:vector size="4" baseType="variant">
      <vt:variant>
        <vt:lpstr>主题</vt:lpstr>
      </vt:variant>
      <vt:variant>
        <vt:i4>1</vt:i4>
      </vt:variant>
      <vt:variant>
        <vt:lpstr>幻灯片标题</vt:lpstr>
      </vt:variant>
      <vt:variant>
        <vt:i4>30</vt:i4>
      </vt:variant>
    </vt:vector>
  </HeadingPairs>
  <TitlesOfParts>
    <vt:vector size="31" baseType="lpstr">
      <vt:lpstr>A000120140530A99PPBG</vt:lpstr>
      <vt:lpstr>网址： http://www.jszg.edu.cn </vt:lpstr>
      <vt:lpstr>注册</vt:lpstr>
      <vt:lpstr>幻灯片 3</vt:lpstr>
      <vt:lpstr>注册</vt:lpstr>
      <vt:lpstr>注册</vt:lpstr>
      <vt:lpstr>注册                               选择至最小类别</vt:lpstr>
      <vt:lpstr>注册</vt:lpstr>
      <vt:lpstr>注册</vt:lpstr>
      <vt:lpstr>注册</vt:lpstr>
      <vt:lpstr>注册</vt:lpstr>
      <vt:lpstr>注册</vt:lpstr>
      <vt:lpstr>幻灯片 12</vt:lpstr>
      <vt:lpstr>材料准备    （qq群下载或江苏省教师资格网）</vt:lpstr>
      <vt:lpstr>幻灯片 14</vt:lpstr>
      <vt:lpstr>幻灯片 15</vt:lpstr>
      <vt:lpstr>幻灯片 16</vt:lpstr>
      <vt:lpstr>材料准备</vt:lpstr>
      <vt:lpstr>1 照片</vt:lpstr>
      <vt:lpstr>2 身份证、港澳台居民居住证等</vt:lpstr>
      <vt:lpstr>3 学历</vt:lpstr>
      <vt:lpstr>4  普通话水平测试等级证书</vt:lpstr>
      <vt:lpstr>5 岗前培训合格证书</vt:lpstr>
      <vt:lpstr>6 教育教学基本素质和能力测试评价表或免测证明材料</vt:lpstr>
      <vt:lpstr>教育教学基本素质和能力测试评价表或免测证明材料</vt:lpstr>
      <vt:lpstr>7 申请人体检表</vt:lpstr>
      <vt:lpstr>8 聘任材料</vt:lpstr>
      <vt:lpstr> 9 其他                                                                                                                                                                                                                                                                                                                                                    </vt:lpstr>
      <vt:lpstr>说明</vt:lpstr>
      <vt:lpstr>时间安排</vt:lpstr>
      <vt:lpstr>联系方式</vt:lpstr>
    </vt:vector>
  </TitlesOfParts>
  <Company>Lenovo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lenovo</dc:creator>
  <cp:lastModifiedBy>Administrator</cp:lastModifiedBy>
  <cp:revision>55</cp:revision>
  <dcterms:created xsi:type="dcterms:W3CDTF">2015-09-21T04:50:18Z</dcterms:created>
  <dcterms:modified xsi:type="dcterms:W3CDTF">2019-09-10T02:51:21Z</dcterms:modified>
</cp:coreProperties>
</file>